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усадьба основное фото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619125"/>
            <a:ext cx="12192000" cy="809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0010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Библиотека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и культурный центр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Усадьба Кривякино»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международная писательская встреча «Братство»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2017 год\6 - 10-17.06.2017 Приезд Болгар\Воскресенск-Плевен-2017\1 день\22-DSC_4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610252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международная писательская встреча «Братство»</a:t>
            </a:r>
            <a:endParaRPr lang="ru-RU" dirty="0"/>
          </a:p>
        </p:txBody>
      </p:sp>
      <p:pic>
        <p:nvPicPr>
          <p:cNvPr id="7170" name="Picture 2" descr="G:\2017 год\6 - 10-17.06.2017 Приезд Болгар\Воскресенск-Плевен-2017\1 день\33-DSC_4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5"/>
            <a:ext cx="4392488" cy="292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2017 год\6 - 10-17.06.2017 Приезд Болгар\Воскресенск-Плевен-2017\3 день\16-DSC_4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12439"/>
            <a:ext cx="2893401" cy="19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2017 год\6 - 10-17.06.2017 Приезд Болгар\Воскресенск-Плевен-2017\3 день\6-DSC_44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26422"/>
            <a:ext cx="289561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2017 год\6 - 10-17.06.2017 Приезд Болгар\Воскресенск-Плевен-2017\7 ден. Итоги\21-DSC_4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3" y="1844824"/>
            <a:ext cx="2511630" cy="18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Надеемся </a:t>
            </a:r>
          </a:p>
          <a:p>
            <a:pPr marL="0" indent="0" algn="ctr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  дальнейшее плодотворное сотрудничество!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J9CxPxSbLV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934532" cy="52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3144" y="908720"/>
            <a:ext cx="10297144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Муниципальное учреждение 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«Культурный центр 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«Усадьба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Кривякино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»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0" y="2420888"/>
            <a:ext cx="4248472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дворянская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усадьба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XVIII - начала XIX веков,  памятник культурного наследия федерального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7297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76672"/>
            <a:ext cx="7632848" cy="1020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расширение спектра услуг для населения;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улучшение качества обслуживание населения;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объединение жителей района по интересам;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популяризация книги, как источника знаний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совместных творческих проектов;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поддержка оставаться востребованными в социуме и др.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2536" y="271157"/>
            <a:ext cx="96490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Социальное партнерство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БИБЛИОТЕКИ\IMG_8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721708" cy="24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совместные мероприятия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БИБЛИОТЕКИ\IMG_3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3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2016 год\10 - 25.10.2016 Инна Гофф литвечер\IMG_3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3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2017 год\6 - 06.06.2017 Программа по Пушкину\IMG_83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3"/>
            <a:ext cx="3600399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БИБЛИОТЕКИ\IMG_1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531480"/>
            <a:ext cx="3772680" cy="25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Участие сотрудников библиотек в конкурсе чтецов в качестве членов жюри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G:\БИБЛИОТЕКИ\IMG_2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3" y="1772817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БИБЛИОТЕКИ\IMG_3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4158462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Концертная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праздничная программа «О, это имя мне, Татьяна!»</a:t>
            </a:r>
          </a:p>
        </p:txBody>
      </p:sp>
      <p:pic>
        <p:nvPicPr>
          <p:cNvPr id="2051" name="Picture 3" descr="G:\2017 год\1- 25.01.2017 День татьяны\Лучшие 25.01.17\IMG_7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16177"/>
            <a:ext cx="3816934" cy="25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2017 год\1- 25.01.2017 День татьяны\Лучшие 25.01.17\IMG_7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140460" cy="27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2017 год\1- 25.01.2017 День татьяны\Лучшие 25.01.17\IMG_77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7539"/>
            <a:ext cx="38884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2017 год\3 - 29.03.2017 Женщинам все по плечу\IMG_2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Тематическая встреча-беседа  «Женщине всё по плечу»</a:t>
            </a:r>
          </a:p>
        </p:txBody>
      </p:sp>
      <p:pic>
        <p:nvPicPr>
          <p:cNvPr id="3074" name="Picture 2" descr="G:\2017 год\3 - 29.03.2017 Женщинам все по плечу\IMG_25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1830"/>
            <a:ext cx="3816423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2017 год\3 - 29.03.2017 Женщинам все по плечу\IMG_2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98830"/>
            <a:ext cx="3825425" cy="25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Познавательная интерактивная программа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«Прогулка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Эрмитажу»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G:\2017 год\2 - 17.02.2017 Прогулка по Эрмитажу\IMG_0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17683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2017 год\2 - 17.02.2017 Прогулка по Эрмитажу\IMG_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21" y="3717032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Заседания членов ЛИТО «Радуга» им. И.И. Лажечникова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2017 год\9 - 09.09.2017 Заседание ЛИТОРадуга\Лучшие 9.09.17\IMG_4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88841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2016 год\11 - 12.11.2016 Заседание Литорадуга\IMG_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82" y="3429000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2017 год\9 - 09.09.2017 Заседание ЛИТОРадуга\Лучшие 9.09.17\IMG_4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958608" cy="19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268</TotalTime>
  <Words>112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Библиотека и культурный центр «Усадьба Кривякино»</vt:lpstr>
      <vt:lpstr>Муниципальное учреждение  «Культурный центр  «Усадьба Кривякино» </vt:lpstr>
      <vt:lpstr>Презентация PowerPoint</vt:lpstr>
      <vt:lpstr>Традиционные совместные мероприятия</vt:lpstr>
      <vt:lpstr>Участие сотрудников библиотек в конкурсе чтецов в качестве членов жюри </vt:lpstr>
      <vt:lpstr>Концертная праздничная программа «О, это имя мне, Татьяна!»</vt:lpstr>
      <vt:lpstr>Тематическая встреча-беседа  «Женщине всё по плечу»</vt:lpstr>
      <vt:lpstr>Познавательная интерактивная программа «Прогулка по Эрмитажу» </vt:lpstr>
      <vt:lpstr>Заседания членов ЛИТО «Радуга» им. И.И. Лажечникова</vt:lpstr>
      <vt:lpstr> V международная писательская встреча «Братство»</vt:lpstr>
      <vt:lpstr>V международная писательская встреча «Братство»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и культурный центр «Усадьба Кривякино»</dc:title>
  <dc:creator>owner</dc:creator>
  <cp:lastModifiedBy>User</cp:lastModifiedBy>
  <cp:revision>27</cp:revision>
  <dcterms:created xsi:type="dcterms:W3CDTF">2017-09-19T07:01:48Z</dcterms:created>
  <dcterms:modified xsi:type="dcterms:W3CDTF">2017-09-20T07:06:44Z</dcterms:modified>
</cp:coreProperties>
</file>