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257" r:id="rId2"/>
    <p:sldId id="283" r:id="rId3"/>
    <p:sldId id="284" r:id="rId4"/>
    <p:sldId id="258" r:id="rId5"/>
    <p:sldId id="282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5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30D49-2C6F-41C7-88BF-FAC7EE2BB528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934BF-641C-407E-ADB1-686F49702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708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934BF-641C-407E-ADB1-686F497021D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94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934BF-641C-407E-ADB1-686F497021D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94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934BF-641C-407E-ADB1-686F497021D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94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934BF-641C-407E-ADB1-686F497021D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701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2E9CA75-173D-4366-9131-CAE0C1356EFB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D77FB27-B362-405B-8812-3F85BDD3E7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тека\Desktop\Коломна сл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43408"/>
            <a:ext cx="9118600" cy="6845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_rybnikov_aleksey_golubaya_planeta_bolshoe_kosmicheskoe_puteshevstvi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3468752"/>
      </p:ext>
    </p:extLst>
  </p:cSld>
  <p:clrMapOvr>
    <a:masterClrMapping/>
  </p:clrMapOvr>
  <p:transition advTm="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517794"/>
      </p:ext>
    </p:extLst>
  </p:cSld>
  <p:clrMapOvr>
    <a:masterClrMapping/>
  </p:clrMapOvr>
  <p:transition advTm="1400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9529331"/>
      </p:ext>
    </p:extLst>
  </p:cSld>
  <p:clrMapOvr>
    <a:masterClrMapping/>
  </p:clrMapOvr>
  <p:transition advTm="2995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7047328"/>
      </p:ext>
    </p:extLst>
  </p:cSld>
  <p:clrMapOvr>
    <a:masterClrMapping/>
  </p:clrMapOvr>
  <p:transition advTm="1620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355939"/>
      </p:ext>
    </p:extLst>
  </p:cSld>
  <p:clrMapOvr>
    <a:masterClrMapping/>
  </p:clrMapOvr>
  <p:transition advTm="778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597176"/>
      </p:ext>
    </p:extLst>
  </p:cSld>
  <p:clrMapOvr>
    <a:masterClrMapping/>
  </p:clrMapOvr>
  <p:transition advTm="605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"/>
            <a:ext cx="9144000" cy="6394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4977251"/>
      </p:ext>
    </p:extLst>
  </p:cSld>
  <p:clrMapOvr>
    <a:masterClrMapping/>
  </p:clrMapOvr>
  <p:transition advTm="424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7455037"/>
      </p:ext>
    </p:extLst>
  </p:cSld>
  <p:clrMapOvr>
    <a:masterClrMapping/>
  </p:clrMapOvr>
  <p:transition advTm="471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5246502"/>
      </p:ext>
    </p:extLst>
  </p:cSld>
  <p:clrMapOvr>
    <a:masterClrMapping/>
  </p:clrMapOvr>
  <p:transition advTm="360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6202914"/>
      </p:ext>
    </p:extLst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7097340"/>
      </p:ext>
    </p:extLst>
  </p:cSld>
  <p:clrMapOvr>
    <a:masterClrMapping/>
  </p:clrMapOvr>
  <p:transition advTm="770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200800" cy="1440160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412776"/>
            <a:ext cx="6768752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</a:rPr>
              <a:t>Библиотека </a:t>
            </a:r>
            <a:endParaRPr lang="ru-RU" sz="54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5400" b="1" i="1" dirty="0" smtClean="0">
                <a:solidFill>
                  <a:srgbClr val="7030A0"/>
                </a:solidFill>
              </a:rPr>
              <a:t>как </a:t>
            </a:r>
            <a:r>
              <a:rPr lang="ru-RU" sz="5400" b="1" i="1" dirty="0" smtClean="0">
                <a:solidFill>
                  <a:srgbClr val="7030A0"/>
                </a:solidFill>
              </a:rPr>
              <a:t>площадка</a:t>
            </a:r>
            <a:r>
              <a:rPr lang="ru-RU" sz="5400" dirty="0" smtClean="0">
                <a:solidFill>
                  <a:srgbClr val="7030A0"/>
                </a:solidFill>
              </a:rPr>
              <a:t/>
            </a:r>
            <a:br>
              <a:rPr lang="ru-RU" sz="5400" dirty="0" smtClean="0">
                <a:solidFill>
                  <a:srgbClr val="7030A0"/>
                </a:solidFill>
              </a:rPr>
            </a:br>
            <a:r>
              <a:rPr lang="ru-RU" sz="5400" b="1" i="1" dirty="0" smtClean="0">
                <a:solidFill>
                  <a:srgbClr val="7030A0"/>
                </a:solidFill>
              </a:rPr>
              <a:t>для творческой самореализации </a:t>
            </a:r>
            <a:r>
              <a:rPr lang="ru-RU" sz="5400" b="1" i="1" dirty="0" smtClean="0">
                <a:solidFill>
                  <a:srgbClr val="7030A0"/>
                </a:solidFill>
              </a:rPr>
              <a:t>молодёжи</a:t>
            </a:r>
          </a:p>
          <a:p>
            <a:pPr algn="ctr"/>
            <a:endParaRPr lang="ru-RU" sz="4400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777949"/>
      </p:ext>
    </p:extLst>
  </p:cSld>
  <p:clrMapOvr>
    <a:masterClrMapping/>
  </p:clrMapOvr>
  <p:transition advTm="687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100301"/>
      </p:ext>
    </p:extLst>
  </p:cSld>
  <p:clrMapOvr>
    <a:masterClrMapping/>
  </p:clrMapOvr>
  <p:transition advTm="608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Документы\Коломна сл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6434" y="-171400"/>
            <a:ext cx="9600434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100301"/>
      </p:ext>
    </p:extLst>
  </p:cSld>
  <p:clrMapOvr>
    <a:masterClrMapping/>
  </p:clrMapOvr>
  <p:transition advTm="56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617869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53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Польза  </a:t>
            </a:r>
            <a:r>
              <a:rPr lang="ru-RU" sz="53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53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молодёжи: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Приобретается опыт работы в коллективе, опыт командной работы;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Повышается интерес к чтению;</a:t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Возникает ощущение собственной значимости;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Появляется площадка для творческой самореализации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1604807"/>
      </p:ext>
    </p:extLst>
  </p:cSld>
  <p:clrMapOvr>
    <a:masterClrMapping/>
  </p:clrMapOvr>
  <p:transition advTm="1558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776864" cy="554461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Польза  для  библиотеки:</a:t>
            </a:r>
            <a:r>
              <a:rPr lang="ru-RU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Возможность наладить контакты с молодежью, которая пока не пользуется библиотечными услугами;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Молодёжь знает, что хотят читать их сверстники, а это делает библиотечный фонд более ориентированным на пользователя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Увеличивается количество новых читателей из числа участников молодежных проектов;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Увеличиваются знания библиотекарей об интересах и потребностях молодёжи, тем самым повышается их профессиональная квалификация, формируется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конструктивный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опыт общения с молодежью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Улучшается имидж библиотеки в глазах молодежи.</a:t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156624"/>
      </p:ext>
    </p:extLst>
  </p:cSld>
  <p:clrMapOvr>
    <a:masterClrMapping/>
  </p:clrMapOvr>
  <p:transition advTm="1985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9774101"/>
      </p:ext>
    </p:extLst>
  </p:cSld>
  <p:clrMapOvr>
    <a:masterClrMapping/>
  </p:clrMapOvr>
  <p:transition advTm="2141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200800" cy="1440160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412776"/>
            <a:ext cx="67687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71600" y="1233333"/>
            <a:ext cx="72008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Назарова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Лариса Михайловна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Заведующая городской библиотекой – филиалом №33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77949"/>
      </p:ext>
    </p:extLst>
  </p:cSld>
  <p:clrMapOvr>
    <a:masterClrMapping/>
  </p:clrMapOvr>
  <p:transition advTm="4268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144000" cy="64680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9144141"/>
      </p:ext>
    </p:extLst>
  </p:cSld>
  <p:clrMapOvr>
    <a:masterClrMapping/>
  </p:clrMapOvr>
  <p:transition advTm="3988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4248472" cy="525658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4000" b="1" dirty="0" smtClean="0">
                <a:solidFill>
                  <a:srgbClr val="0000FF"/>
                </a:solidFill>
              </a:rPr>
              <a:t>Гимн </a:t>
            </a:r>
            <a:r>
              <a:rPr lang="ru-RU" sz="4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7030A0"/>
                </a:solidFill>
              </a:rPr>
              <a:t>Мы для зрителей играем,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Сказку в гости приглашаем,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Чтобы взрослые и дети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На такой большой планете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Под названием «Земля»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Были добрыми всегда!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Библиотека - лучший друг!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Здесь проводим свой досуг.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Книжек много мы читаем,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А потом спектакли ставим.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Мы любим петь и танцевать!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Скажите, как нас нужно звать?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600" b="1" dirty="0">
                <a:solidFill>
                  <a:srgbClr val="0000FF"/>
                </a:solidFill>
              </a:rPr>
              <a:t>«</a:t>
            </a:r>
            <a:r>
              <a:rPr lang="ru-RU" sz="2600" b="1" dirty="0" smtClean="0">
                <a:solidFill>
                  <a:srgbClr val="0000FF"/>
                </a:solidFill>
              </a:rPr>
              <a:t>ЗА – ТЕЙ – НИ - КИ»!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266429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777949"/>
      </p:ext>
    </p:extLst>
  </p:cSld>
  <p:clrMapOvr>
    <a:masterClrMapping/>
  </p:clrMapOvr>
  <p:transition advTm="2219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1511348"/>
      </p:ext>
    </p:extLst>
  </p:cSld>
  <p:clrMapOvr>
    <a:masterClrMapping/>
  </p:clrMapOvr>
  <p:transition advTm="74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3508963"/>
      </p:ext>
    </p:extLst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5870986"/>
      </p:ext>
    </p:extLst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036496" cy="6597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877212"/>
      </p:ext>
    </p:extLst>
  </p:cSld>
  <p:clrMapOvr>
    <a:masterClrMapping/>
  </p:clrMapOvr>
  <p:transition advTm="586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209</TotalTime>
  <Words>18</Words>
  <Application>Microsoft Office PowerPoint</Application>
  <PresentationFormat>Экран (4:3)</PresentationFormat>
  <Paragraphs>36</Paragraphs>
  <Slides>24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Кнопка</vt:lpstr>
      <vt:lpstr>Слайд 1</vt:lpstr>
      <vt:lpstr>   </vt:lpstr>
      <vt:lpstr>   </vt:lpstr>
      <vt:lpstr>Слайд 4</vt:lpstr>
      <vt:lpstr>   Гимн   Мы для зрителей играем, Сказку в гости приглашаем, Чтобы взрослые и дети На такой большой планете Под названием «Земля» Были добрыми всегда! Библиотека - лучший друг! Здесь проводим свой досуг. Книжек много мы читаем, А потом спектакли ставим. Мы любим петь и танцевать! Скажите, как нас нужно звать? «ЗА – ТЕЙ – НИ - КИ»!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Польза  для  молодёжи:  Приобретается опыт работы в коллективе, опыт командной работы;   Повышается интерес к чтению; Возникает ощущение собственной значимости;   Появляется площадка для творческой самореализации   </vt:lpstr>
      <vt:lpstr>  Польза  для  библиотеки:  Возможность наладить контакты с молодежью, которая пока не пользуется библиотечными услугами;   Молодёжь знает, что хотят читать их сверстники, а это делает библиотечный фонд более ориентированным на пользователя;   Увеличивается количество новых читателей из числа участников молодежных проектов;   Увеличиваются знания библиотекарей об интересах и потребностях молодёжи, тем самым повышается их профессиональная квалификация, формируется  конструктивный опыт общения с молодежью;  Улучшается имидж библиотеки в глазах молодежи.   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16</cp:revision>
  <dcterms:created xsi:type="dcterms:W3CDTF">2016-10-27T09:22:22Z</dcterms:created>
  <dcterms:modified xsi:type="dcterms:W3CDTF">2017-09-16T09:56:19Z</dcterms:modified>
</cp:coreProperties>
</file>