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0" r:id="rId3"/>
    <p:sldId id="263" r:id="rId4"/>
    <p:sldId id="264" r:id="rId5"/>
    <p:sldId id="265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8" r:id="rId14"/>
    <p:sldId id="279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0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501175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Презентация Городской библиотеки – филиала№1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1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УРОК ПО МУЗЕЕВЕДЕНИЮ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user\Desktop\доклад\SDC11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0"/>
            <a:ext cx="7200000" cy="489993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УРОК ПО МУЗЕЕВЕДЕНИЮ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9218" name="Picture 2" descr="C:\Users\user\Desktop\доклад\SDC11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8143932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ВСТРЕЧИ С ПИСАТЕЛЯМИ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42" name="Picture 2" descr="C:\Users\user\Desktop\доклад\SDC11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7715304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ВСТРЕЧИ С ПИСАТЕЛЯМИ</a:t>
            </a:r>
            <a:endParaRPr lang="ru-RU" dirty="0"/>
          </a:p>
        </p:txBody>
      </p:sp>
      <p:pic>
        <p:nvPicPr>
          <p:cNvPr id="11266" name="Picture 2" descr="C:\Users\user\Desktop\доклад\SDC11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7858180" cy="50051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ВСТРЕЧИ С ПИСАТЕЛЯМИ</a:t>
            </a:r>
            <a:endParaRPr lang="ru-RU" dirty="0"/>
          </a:p>
        </p:txBody>
      </p:sp>
      <p:pic>
        <p:nvPicPr>
          <p:cNvPr id="22530" name="Picture 2" descr="C:\Users\user\Desktop\ФОТО - АРХИВ(2)\Фото  2014 год\Встреча с детским писателем В.С. Яновым 19 мая\SDC11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8143932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ВСТРЕЧИ С ПИСАТЕЛЯМИ</a:t>
            </a:r>
            <a:endParaRPr lang="ru-RU" dirty="0"/>
          </a:p>
        </p:txBody>
      </p:sp>
      <p:pic>
        <p:nvPicPr>
          <p:cNvPr id="12290" name="Picture 2" descr="C:\Users\user\Desktop\доклад\SDC10683.JPG"/>
          <p:cNvPicPr>
            <a:picLocks noChangeAspect="1" noChangeArrowheads="1"/>
          </p:cNvPicPr>
          <p:nvPr/>
        </p:nvPicPr>
        <p:blipFill>
          <a:blip r:embed="rId2"/>
          <a:srcRect r="5786" b="7152"/>
          <a:stretch>
            <a:fillRect/>
          </a:stretch>
        </p:blipFill>
        <p:spPr bwMode="auto">
          <a:xfrm>
            <a:off x="500034" y="1500174"/>
            <a:ext cx="8072494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3684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13314" name="Picture 2" descr="C:\Users\user\Desktop\доклад\SDC1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8072494" cy="48988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dirty="0"/>
          </a:p>
        </p:txBody>
      </p:sp>
      <p:pic>
        <p:nvPicPr>
          <p:cNvPr id="14338" name="Picture 2" descr="C:\Users\user\Desktop\доклад\SDC1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8001056" cy="478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dirty="0"/>
          </a:p>
        </p:txBody>
      </p:sp>
      <p:pic>
        <p:nvPicPr>
          <p:cNvPr id="15362" name="Picture 2" descr="C:\Users\user\Desktop\ФОТО - АРХИВ(2)\фото 2013 год\Сказка Буратино\SDC11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7643866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dirty="0"/>
          </a:p>
        </p:txBody>
      </p:sp>
      <p:pic>
        <p:nvPicPr>
          <p:cNvPr id="16386" name="Picture 2" descr="C:\Users\user\Desktop\ФОТО - АРХИВ(2)\фото 2013 год\Сказка Буратино\SDC11777.JPG"/>
          <p:cNvPicPr>
            <a:picLocks noChangeAspect="1" noChangeArrowheads="1"/>
          </p:cNvPicPr>
          <p:nvPr/>
        </p:nvPicPr>
        <p:blipFill>
          <a:blip r:embed="rId2" cstate="print"/>
          <a:srcRect r="7237"/>
          <a:stretch>
            <a:fillRect/>
          </a:stretch>
        </p:blipFill>
        <p:spPr bwMode="auto">
          <a:xfrm>
            <a:off x="1071538" y="1500174"/>
            <a:ext cx="7215238" cy="50416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629763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Выступает заведующая городской библиотекой – филиалом №1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Лысенко Елена Николаевна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dirty="0"/>
          </a:p>
        </p:txBody>
      </p:sp>
      <p:pic>
        <p:nvPicPr>
          <p:cNvPr id="17410" name="Picture 2" descr="C:\Users\user\Desktop\ФОТО - АРХИВ(2)\фото 2013 год\Сказка Теремок\SDC11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7858180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dirty="0"/>
          </a:p>
        </p:txBody>
      </p:sp>
      <p:pic>
        <p:nvPicPr>
          <p:cNvPr id="18434" name="Picture 2" descr="C:\Users\user\Desktop\доклад\SDC10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7572428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dirty="0"/>
          </a:p>
        </p:txBody>
      </p:sp>
      <p:pic>
        <p:nvPicPr>
          <p:cNvPr id="19458" name="Picture 2" descr="C:\Users\user\Desktop\доклад\SDC12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7929618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dirty="0"/>
          </a:p>
        </p:txBody>
      </p:sp>
      <p:pic>
        <p:nvPicPr>
          <p:cNvPr id="20482" name="Picture 2" descr="C:\Users\user\Desktop\доклад\SDC12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7858180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dirty="0"/>
          </a:p>
        </p:txBody>
      </p:sp>
      <p:pic>
        <p:nvPicPr>
          <p:cNvPr id="21506" name="Picture 2" descr="C:\Users\user\Desktop\доклад\SDC11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7929618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000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ТЕАТРАЛЬНЫЙ КОЛЛЕКТИВ «ОГОНЕК ДОБРА»</a:t>
            </a:r>
            <a:endParaRPr lang="ru-RU" dirty="0"/>
          </a:p>
        </p:txBody>
      </p:sp>
      <p:pic>
        <p:nvPicPr>
          <p:cNvPr id="23554" name="Picture 2" descr="C:\Users\user\Desktop\ФОТО - АРХИВ(2)\фото 2015\ДНЕВНИК АННЫ ФРАНК\SDC10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7715304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000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ЛИТЕРАТУРНО – МУЗЫКАЛЬНЫЙ ВЕЧЕР «ПЕСНИ О ВОЙНЕ СКВОЗЬ ВРЕМЯ»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24578" name="Picture 2" descr="C:\Users\user\Desktop\доклад\SDC10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7786742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ЛИТЕРАТУРНО – МУЗЫКАЛЬНЫЙ ВЕЧЕР «ПЕСНИ О ВОЙНЕ СКВОЗЬ ВРЕМЯ»</a:t>
            </a:r>
            <a:endParaRPr lang="ru-RU" dirty="0"/>
          </a:p>
        </p:txBody>
      </p:sp>
      <p:pic>
        <p:nvPicPr>
          <p:cNvPr id="25602" name="Picture 2" descr="C:\Users\user\Desktop\доклад\SDC10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85926"/>
            <a:ext cx="7786742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ЛИТЕРАТУРНО – МУЗЫКАЛЬНЫЙ ВЕЧЕР «ПЕСНИ О ВОЙНЕ СКВОЗЬ ВРЕМЯ»</a:t>
            </a:r>
            <a:endParaRPr lang="ru-RU" dirty="0"/>
          </a:p>
        </p:txBody>
      </p:sp>
      <p:pic>
        <p:nvPicPr>
          <p:cNvPr id="26626" name="Picture 2" descr="C:\Users\user\Desktop\доклад\SDC10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7786742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ЛИТЕРАТУРНО – МУЗЫКАЛЬНАЯ КОМПОЗИЦИЯ «Лермонтов в музыке»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7650" name="Picture 2" descr="C:\Users\user\Desktop\доклад\SDC12420.JPG"/>
          <p:cNvPicPr>
            <a:picLocks noChangeAspect="1" noChangeArrowheads="1"/>
          </p:cNvPicPr>
          <p:nvPr/>
        </p:nvPicPr>
        <p:blipFill>
          <a:blip r:embed="rId2" cstate="print"/>
          <a:srcRect b="10230"/>
          <a:stretch>
            <a:fillRect/>
          </a:stretch>
        </p:blipFill>
        <p:spPr bwMode="auto">
          <a:xfrm>
            <a:off x="785786" y="1500174"/>
            <a:ext cx="7572428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ЗАЛ ЛИТЕРАТУРЫ ПО ИСКУССТВУ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146" name="Picture 2" descr="C:\Users\user\Desktop\доклад\SDC1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14488"/>
            <a:ext cx="7215238" cy="4429156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ЛИТЕРАТУРНО – МУЗЫКАЛЬНАЯ КОМПОЗИЦИЯ «Лермонтов в музыке»</a:t>
            </a:r>
            <a:endParaRPr lang="ru-RU" dirty="0"/>
          </a:p>
        </p:txBody>
      </p:sp>
      <p:pic>
        <p:nvPicPr>
          <p:cNvPr id="28674" name="Picture 2" descr="C:\Users\user\Desktop\доклад\SDC12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7929618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Литературно – музыкальный вечер «Я любил тебя жизнь»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9698" name="Picture 2" descr="C:\Users\user\Desktop\доклад\SDC11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7929618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Литературно – музыкальный вечер «Я любил тебя жизнь»</a:t>
            </a:r>
            <a:endParaRPr lang="ru-RU" dirty="0"/>
          </a:p>
        </p:txBody>
      </p:sp>
      <p:pic>
        <p:nvPicPr>
          <p:cNvPr id="30722" name="Picture 2" descr="C:\Users\user\Desktop\доклад\SDC11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7929618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Мастер – класс в парке «Москворецкий»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1746" name="Picture 2" descr="C:\Users\user\Desktop\доклад\SDC10190.JPG"/>
          <p:cNvPicPr>
            <a:picLocks noChangeAspect="1" noChangeArrowheads="1"/>
          </p:cNvPicPr>
          <p:nvPr/>
        </p:nvPicPr>
        <p:blipFill>
          <a:blip r:embed="rId2"/>
          <a:srcRect r="5405"/>
          <a:stretch>
            <a:fillRect/>
          </a:stretch>
        </p:blipFill>
        <p:spPr bwMode="auto">
          <a:xfrm>
            <a:off x="571472" y="1643050"/>
            <a:ext cx="7786742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6000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Мастер - класс</a:t>
            </a:r>
            <a:endParaRPr lang="ru-RU" dirty="0"/>
          </a:p>
        </p:txBody>
      </p:sp>
      <p:pic>
        <p:nvPicPr>
          <p:cNvPr id="32770" name="Picture 2" descr="C:\Users\user\Desktop\доклад\SDC10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7858180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3000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7030A0"/>
                </a:solidFill>
              </a:rPr>
              <a:t>СПАСИБО ЗА ВНИМАНИЕ</a:t>
            </a:r>
            <a:endParaRPr lang="ru-RU" sz="8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ЗАЛ ЛИТЕРАТУРЫ ПО ИСКУССТВУ</a:t>
            </a:r>
            <a:endParaRPr lang="ru-RU" dirty="0"/>
          </a:p>
        </p:txBody>
      </p:sp>
      <p:pic>
        <p:nvPicPr>
          <p:cNvPr id="7170" name="Picture 2" descr="C:\Users\user\Desktop\доклад\SDC12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393144" y="750071"/>
            <a:ext cx="4643467" cy="6572296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ЗАЛ ЛИТЕРАТУРЫ ПО ИСКУССТВУ</a:t>
            </a:r>
            <a:endParaRPr lang="ru-RU" dirty="0"/>
          </a:p>
        </p:txBody>
      </p:sp>
      <p:pic>
        <p:nvPicPr>
          <p:cNvPr id="8194" name="Picture 2" descr="C:\Users\user\Desktop\доклад\SDC11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7715304" cy="4786346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Экспонаты краеведческого уголка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user\Desktop\доклад\SDC12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373198" cy="50720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Экспонаты краеведческого уголка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user\Desktop\доклад\SDC12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8715436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Экспонаты краеведческого уголка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user\Desktop\доклад\SDC124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8572560" cy="4850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3191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УРОК ПО МУЗЕЕВЕДЕНИЮ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Users\user\Desktop\доклад\SDC11113.JPG"/>
          <p:cNvPicPr>
            <a:picLocks noChangeAspect="1" noChangeArrowheads="1"/>
          </p:cNvPicPr>
          <p:nvPr/>
        </p:nvPicPr>
        <p:blipFill>
          <a:blip r:embed="rId2"/>
          <a:srcRect r="10881"/>
          <a:stretch>
            <a:fillRect/>
          </a:stretch>
        </p:blipFill>
        <p:spPr bwMode="auto">
          <a:xfrm>
            <a:off x="285720" y="1500174"/>
            <a:ext cx="8572560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202</Words>
  <PresentationFormat>Экран (4:3)</PresentationFormat>
  <Paragraphs>35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Городской библиотеки – филиала№1</vt:lpstr>
      <vt:lpstr>Выступает заведующая городской библиотекой – филиалом №1  Лысенко Елена Николаевна  </vt:lpstr>
      <vt:lpstr>ЗАЛ ЛИТЕРАТУРЫ ПО ИСКУССТВУ</vt:lpstr>
      <vt:lpstr>ЗАЛ ЛИТЕРАТУРЫ ПО ИСКУССТВУ</vt:lpstr>
      <vt:lpstr>ЗАЛ ЛИТЕРАТУРЫ ПО ИСКУССТВУ</vt:lpstr>
      <vt:lpstr>Экспонаты краеведческого уголка</vt:lpstr>
      <vt:lpstr>Экспонаты краеведческого уголка</vt:lpstr>
      <vt:lpstr>Экспонаты краеведческого уголка</vt:lpstr>
      <vt:lpstr>УРОК ПО МУЗЕЕВЕДЕНИЮ</vt:lpstr>
      <vt:lpstr>УРОК ПО МУЗЕЕВЕДЕНИЮ</vt:lpstr>
      <vt:lpstr>УРОК ПО МУЗЕЕВЕДЕНИЮ</vt:lpstr>
      <vt:lpstr>ВСТРЕЧИ С ПИСАТЕЛЯМИ</vt:lpstr>
      <vt:lpstr>ВСТРЕЧИ С ПИСАТЕЛЯМИ</vt:lpstr>
      <vt:lpstr>ВСТРЕЧИ С ПИСАТЕЛЯМИ</vt:lpstr>
      <vt:lpstr>ВСТРЕЧИ С ПИСАТЕЛЯМИ</vt:lpstr>
      <vt:lpstr>ТЕАТРАЛЬНЫЙ КОЛЛЕКТИВ «ОГОНЕК ДОБРА»</vt:lpstr>
      <vt:lpstr>ТЕАТРАЛЬНЫЙ КОЛЛЕКТИВ «ОГОНЕК ДОБРА»</vt:lpstr>
      <vt:lpstr>ТЕАТРАЛЬНЫЙ КОЛЛЕКТИВ «ОГОНЕК ДОБРА»</vt:lpstr>
      <vt:lpstr>ТЕАТРАЛЬНЫЙ КОЛЛЕКТИВ «ОГОНЕК ДОБРА»</vt:lpstr>
      <vt:lpstr>ТЕАТРАЛЬНЫЙ КОЛЛЕКТИВ «ОГОНЕК ДОБРА»</vt:lpstr>
      <vt:lpstr>ТЕАТРАЛЬНЫЙ КОЛЛЕКТИВ «ОГОНЕК ДОБРА»</vt:lpstr>
      <vt:lpstr>ТЕАТРАЛЬНЫЙ КОЛЛЕКТИВ «ОГОНЕК ДОБРА»</vt:lpstr>
      <vt:lpstr>ТЕАТРАЛЬНЫЙ КОЛЛЕКТИВ «ОГОНЕК ДОБРА»</vt:lpstr>
      <vt:lpstr>ТЕАТРАЛЬНЫЙ КОЛЛЕКТИВ «ОГОНЕК ДОБРА»</vt:lpstr>
      <vt:lpstr>ТЕАТРАЛЬНЫЙ КОЛЛЕКТИВ «ОГОНЕК ДОБРА»</vt:lpstr>
      <vt:lpstr>ЛИТЕРАТУРНО – МУЗЫКАЛЬНЫЙ ВЕЧЕР «ПЕСНИ О ВОЙНЕ СКВОЗЬ ВРЕМЯ»</vt:lpstr>
      <vt:lpstr>ЛИТЕРАТУРНО – МУЗЫКАЛЬНЫЙ ВЕЧЕР «ПЕСНИ О ВОЙНЕ СКВОЗЬ ВРЕМЯ»</vt:lpstr>
      <vt:lpstr>ЛИТЕРАТУРНО – МУЗЫКАЛЬНЫЙ ВЕЧЕР «ПЕСНИ О ВОЙНЕ СКВОЗЬ ВРЕМЯ»</vt:lpstr>
      <vt:lpstr>ЛИТЕРАТУРНО – МУЗЫКАЛЬНАЯ КОМПОЗИЦИЯ «Лермонтов в музыке»</vt:lpstr>
      <vt:lpstr>ЛИТЕРАТУРНО – МУЗЫКАЛЬНАЯ КОМПОЗИЦИЯ «Лермонтов в музыке»</vt:lpstr>
      <vt:lpstr>Литературно – музыкальный вечер «Я любил тебя жизнь»</vt:lpstr>
      <vt:lpstr>Литературно – музыкальный вечер «Я любил тебя жизнь»</vt:lpstr>
      <vt:lpstr>Мастер – класс в парке «Москворецкий»</vt:lpstr>
      <vt:lpstr>Мастер - класс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Городской библиотеки – филиала№1</dc:title>
  <dc:creator>user</dc:creator>
  <cp:lastModifiedBy>user</cp:lastModifiedBy>
  <cp:revision>24</cp:revision>
  <dcterms:created xsi:type="dcterms:W3CDTF">2017-09-17T09:53:49Z</dcterms:created>
  <dcterms:modified xsi:type="dcterms:W3CDTF">2017-09-17T14:25:57Z</dcterms:modified>
</cp:coreProperties>
</file>