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4" r:id="rId3"/>
    <p:sldId id="261" r:id="rId4"/>
    <p:sldId id="266" r:id="rId5"/>
    <p:sldId id="265" r:id="rId6"/>
    <p:sldId id="263" r:id="rId7"/>
    <p:sldId id="267" r:id="rId8"/>
    <p:sldId id="270" r:id="rId9"/>
    <p:sldId id="257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BCD3EE-7043-482E-9587-71C3EF3EA0B1}" type="datetimeFigureOut">
              <a:rPr lang="ru-RU" smtClean="0"/>
              <a:pPr/>
              <a:t>18.09.2017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38D3E0-7BA3-4A20-BFE3-ECE78926525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7772400" cy="35719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МУК «Воскресенская </a:t>
            </a:r>
            <a:r>
              <a:rPr lang="ru-RU" sz="160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межпоселенческая</a:t>
            </a:r>
            <a:r>
              <a:rPr lang="ru-RU" sz="16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 библиотека»</a:t>
            </a:r>
            <a:endParaRPr lang="ru-RU" sz="16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7772400" cy="928694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Будущее начинается сегодня: о важности экологического просвещения в библиотеке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C:\Users\Вера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357430"/>
            <a:ext cx="8031163" cy="40862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Игровая программа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3171820" cy="457200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«Здравствуй, осень золотая»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Вера\Desktop\IMG_245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642918"/>
            <a:ext cx="4204112" cy="560548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Выставка детского рисунка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«Я хочу дружить с природой!»</a:t>
            </a:r>
            <a:endParaRPr lang="ru-RU" sz="4000" dirty="0"/>
          </a:p>
        </p:txBody>
      </p:sp>
      <p:pic>
        <p:nvPicPr>
          <p:cNvPr id="5" name="Picture 2" descr="G:\фото 2017\фото за апрель\IMG_409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15555" y="1676400"/>
            <a:ext cx="3430740" cy="457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Книжные выставки посвящённые году экологии.</a:t>
            </a:r>
            <a:endParaRPr lang="ru-RU" dirty="0"/>
          </a:p>
        </p:txBody>
      </p:sp>
      <p:pic>
        <p:nvPicPr>
          <p:cNvPr id="7" name="Picture 2" descr="G:\фото 2017\фото за апрель\IMG_41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14311" y="1920875"/>
            <a:ext cx="3324377" cy="4433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 descr="G:\фото 2017\фото за апрель\IMG_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144889" y="-15216318"/>
            <a:ext cx="3600000" cy="4800217"/>
          </a:xfrm>
          <a:prstGeom prst="rect">
            <a:avLst/>
          </a:prstGeom>
          <a:noFill/>
        </p:spPr>
      </p:pic>
      <p:pic>
        <p:nvPicPr>
          <p:cNvPr id="6" name="Picture 2" descr="G:\фото 2017\фото за апрель\IMG_4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992489" y="-15063918"/>
            <a:ext cx="3600000" cy="4800217"/>
          </a:xfrm>
          <a:prstGeom prst="rect">
            <a:avLst/>
          </a:prstGeom>
          <a:noFill/>
        </p:spPr>
      </p:pic>
      <p:pic>
        <p:nvPicPr>
          <p:cNvPr id="1026" name="Picture 2" descr="C:\Users\Вера\Desktop\IMG_44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792" y="1920875"/>
            <a:ext cx="3325416" cy="443388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Книжная выставка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4000" dirty="0" smtClean="0">
              <a:solidFill>
                <a:srgbClr val="FF0000"/>
              </a:solidFill>
            </a:endParaRPr>
          </a:p>
          <a:p>
            <a:r>
              <a:rPr lang="ru-RU" sz="4000" dirty="0" smtClean="0">
                <a:solidFill>
                  <a:srgbClr val="FF0000"/>
                </a:solidFill>
              </a:rPr>
              <a:t>«Мой сад и огород – здоровье и доход»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5" name="Picture 2" descr="C:\Users\Вера\Desktop\мой сад и огород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468379" y="1744980"/>
            <a:ext cx="3325091" cy="44348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Что мы знаем о воде?</a:t>
            </a:r>
            <a:endParaRPr lang="ru-RU" dirty="0"/>
          </a:p>
        </p:txBody>
      </p:sp>
      <p:pic>
        <p:nvPicPr>
          <p:cNvPr id="3074" name="Picture 2" descr="G:\фото 2017\фото за март\что мы знаем о воде\IMG_3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Путешествие в </a:t>
            </a:r>
            <a:r>
              <a:rPr lang="ru-RU" dirty="0" err="1" smtClean="0"/>
              <a:t>экоцарство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G:\фото 2016\фото за август\путешествие в экоцарств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45920" y="1935321"/>
            <a:ext cx="5852160" cy="43891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«У природы есть друзья»</a:t>
            </a:r>
            <a:endParaRPr lang="ru-RU" dirty="0"/>
          </a:p>
        </p:txBody>
      </p:sp>
      <p:pic>
        <p:nvPicPr>
          <p:cNvPr id="5" name="Picture 2" descr="C:\Users\Вера\Desktop\IMG_158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000240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2" descr="G:\фото 2016\фото за август\природа знакомая и незнакома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571744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«Ключ к загадкам природы»</a:t>
            </a:r>
            <a:endParaRPr lang="ru-RU" dirty="0"/>
          </a:p>
        </p:txBody>
      </p:sp>
      <p:pic>
        <p:nvPicPr>
          <p:cNvPr id="1026" name="Picture 2" descr="C:\Users\Вера\Desktop\DSC053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4038600" cy="2268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7" name="Picture 3" descr="C:\Users\Вера\Desktop\DSC053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643314"/>
            <a:ext cx="4038600" cy="22680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Разгадывание </a:t>
            </a:r>
            <a:r>
              <a:rPr lang="ru-RU" dirty="0" smtClean="0"/>
              <a:t>кроссвордов, ребусов и головоломок. </a:t>
            </a:r>
            <a:endParaRPr lang="ru-RU" dirty="0"/>
          </a:p>
        </p:txBody>
      </p:sp>
      <p:pic>
        <p:nvPicPr>
          <p:cNvPr id="2050" name="Picture 2" descr="G:\ключ к загадкам природы\фотографии\DSC054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62940" y="1935321"/>
            <a:ext cx="7818120" cy="4389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161</TotalTime>
  <Words>83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МУК «Воскресенская межпоселенческая библиотека»</vt:lpstr>
      <vt:lpstr>Выставка детского рисунка</vt:lpstr>
      <vt:lpstr>Книжные выставки посвящённые году экологии.</vt:lpstr>
      <vt:lpstr>Книжная выставка</vt:lpstr>
      <vt:lpstr>Что мы знаем о воде?</vt:lpstr>
      <vt:lpstr>Путешествие в экоцарство.</vt:lpstr>
      <vt:lpstr>«У природы есть друзья»</vt:lpstr>
      <vt:lpstr>«Ключ к загадкам природы»</vt:lpstr>
      <vt:lpstr>Разгадывание кроссвордов, ребусов и головоломок. </vt:lpstr>
      <vt:lpstr>Игровая программа для детей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Будущее начинается сегодня: о важности экологического просвещения в библиотеке</dc:title>
  <dc:creator>Вера</dc:creator>
  <cp:lastModifiedBy>Вера</cp:lastModifiedBy>
  <cp:revision>19</cp:revision>
  <dcterms:created xsi:type="dcterms:W3CDTF">2017-09-16T20:56:28Z</dcterms:created>
  <dcterms:modified xsi:type="dcterms:W3CDTF">2017-09-18T05:17:41Z</dcterms:modified>
</cp:coreProperties>
</file>