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11" r:id="rId3"/>
    <p:sldId id="313" r:id="rId4"/>
    <p:sldId id="336" r:id="rId5"/>
    <p:sldId id="335" r:id="rId6"/>
    <p:sldId id="334" r:id="rId7"/>
    <p:sldId id="273" r:id="rId8"/>
    <p:sldId id="259" r:id="rId9"/>
    <p:sldId id="310" r:id="rId10"/>
    <p:sldId id="262" r:id="rId11"/>
    <p:sldId id="258" r:id="rId12"/>
    <p:sldId id="269" r:id="rId13"/>
    <p:sldId id="285" r:id="rId14"/>
    <p:sldId id="275" r:id="rId15"/>
    <p:sldId id="330" r:id="rId16"/>
    <p:sldId id="306" r:id="rId17"/>
    <p:sldId id="315" r:id="rId18"/>
    <p:sldId id="318" r:id="rId19"/>
    <p:sldId id="326" r:id="rId20"/>
    <p:sldId id="319" r:id="rId21"/>
    <p:sldId id="327" r:id="rId22"/>
    <p:sldId id="328" r:id="rId23"/>
    <p:sldId id="316" r:id="rId24"/>
    <p:sldId id="278" r:id="rId25"/>
    <p:sldId id="320" r:id="rId26"/>
    <p:sldId id="307" r:id="rId27"/>
    <p:sldId id="332" r:id="rId28"/>
    <p:sldId id="324" r:id="rId29"/>
    <p:sldId id="321" r:id="rId30"/>
    <p:sldId id="325" r:id="rId31"/>
    <p:sldId id="317" r:id="rId32"/>
    <p:sldId id="322" r:id="rId33"/>
    <p:sldId id="272" r:id="rId34"/>
    <p:sldId id="274" r:id="rId35"/>
    <p:sldId id="284" r:id="rId36"/>
    <p:sldId id="277" r:id="rId37"/>
    <p:sldId id="270" r:id="rId38"/>
    <p:sldId id="261" r:id="rId39"/>
    <p:sldId id="280" r:id="rId40"/>
    <p:sldId id="298" r:id="rId41"/>
    <p:sldId id="333" r:id="rId42"/>
    <p:sldId id="300" r:id="rId43"/>
    <p:sldId id="299" r:id="rId44"/>
    <p:sldId id="283" r:id="rId45"/>
    <p:sldId id="301" r:id="rId46"/>
    <p:sldId id="297" r:id="rId47"/>
    <p:sldId id="296" r:id="rId48"/>
    <p:sldId id="291" r:id="rId49"/>
    <p:sldId id="295" r:id="rId50"/>
    <p:sldId id="292" r:id="rId51"/>
    <p:sldId id="288" r:id="rId52"/>
    <p:sldId id="293" r:id="rId53"/>
    <p:sldId id="294" r:id="rId54"/>
    <p:sldId id="290" r:id="rId55"/>
    <p:sldId id="289" r:id="rId56"/>
    <p:sldId id="281" r:id="rId57"/>
    <p:sldId id="279" r:id="rId58"/>
    <p:sldId id="267" r:id="rId59"/>
    <p:sldId id="266" r:id="rId60"/>
    <p:sldId id="265" r:id="rId61"/>
    <p:sldId id="286" r:id="rId62"/>
    <p:sldId id="314" r:id="rId63"/>
    <p:sldId id="264" r:id="rId64"/>
    <p:sldId id="287" r:id="rId65"/>
    <p:sldId id="263" r:id="rId66"/>
    <p:sldId id="338" r:id="rId6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57" d="100"/>
          <a:sy n="57" d="100"/>
        </p:scale>
        <p:origin x="72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81A9-21BF-4249-AC82-A0C237B45F48}" type="datetimeFigureOut">
              <a:rPr lang="ru-RU" smtClean="0"/>
              <a:t>вс 17.09.17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4F2E-48F3-4DED-B18A-3B5C6D879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220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81A9-21BF-4249-AC82-A0C237B45F48}" type="datetimeFigureOut">
              <a:rPr lang="ru-RU" smtClean="0"/>
              <a:t>вс 17.09.17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4F2E-48F3-4DED-B18A-3B5C6D879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542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81A9-21BF-4249-AC82-A0C237B45F48}" type="datetimeFigureOut">
              <a:rPr lang="ru-RU" smtClean="0"/>
              <a:t>вс 17.09.17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4F2E-48F3-4DED-B18A-3B5C6D879926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8757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81A9-21BF-4249-AC82-A0C237B45F48}" type="datetimeFigureOut">
              <a:rPr lang="ru-RU" smtClean="0"/>
              <a:t>вс 17.09.17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4F2E-48F3-4DED-B18A-3B5C6D879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130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81A9-21BF-4249-AC82-A0C237B45F48}" type="datetimeFigureOut">
              <a:rPr lang="ru-RU" smtClean="0"/>
              <a:t>вс 17.09.17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4F2E-48F3-4DED-B18A-3B5C6D87992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5618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81A9-21BF-4249-AC82-A0C237B45F48}" type="datetimeFigureOut">
              <a:rPr lang="ru-RU" smtClean="0"/>
              <a:t>вс 17.09.17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4F2E-48F3-4DED-B18A-3B5C6D879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481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81A9-21BF-4249-AC82-A0C237B45F48}" type="datetimeFigureOut">
              <a:rPr lang="ru-RU" smtClean="0"/>
              <a:t>вс 17.09.17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4F2E-48F3-4DED-B18A-3B5C6D879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398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81A9-21BF-4249-AC82-A0C237B45F48}" type="datetimeFigureOut">
              <a:rPr lang="ru-RU" smtClean="0"/>
              <a:t>вс 17.09.17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4F2E-48F3-4DED-B18A-3B5C6D879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921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81A9-21BF-4249-AC82-A0C237B45F48}" type="datetimeFigureOut">
              <a:rPr lang="ru-RU" smtClean="0"/>
              <a:t>вс 17.09.17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4F2E-48F3-4DED-B18A-3B5C6D879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000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81A9-21BF-4249-AC82-A0C237B45F48}" type="datetimeFigureOut">
              <a:rPr lang="ru-RU" smtClean="0"/>
              <a:t>вс 17.09.17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4F2E-48F3-4DED-B18A-3B5C6D879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620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81A9-21BF-4249-AC82-A0C237B45F48}" type="datetimeFigureOut">
              <a:rPr lang="ru-RU" smtClean="0"/>
              <a:t>вс 17.09.17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4F2E-48F3-4DED-B18A-3B5C6D879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814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81A9-21BF-4249-AC82-A0C237B45F48}" type="datetimeFigureOut">
              <a:rPr lang="ru-RU" smtClean="0"/>
              <a:t>вс 17.09.17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4F2E-48F3-4DED-B18A-3B5C6D879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644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81A9-21BF-4249-AC82-A0C237B45F48}" type="datetimeFigureOut">
              <a:rPr lang="ru-RU" smtClean="0"/>
              <a:t>вс 17.09.17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4F2E-48F3-4DED-B18A-3B5C6D879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799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81A9-21BF-4249-AC82-A0C237B45F48}" type="datetimeFigureOut">
              <a:rPr lang="ru-RU" smtClean="0"/>
              <a:t>вс 17.09.17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4F2E-48F3-4DED-B18A-3B5C6D879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217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81A9-21BF-4249-AC82-A0C237B45F48}" type="datetimeFigureOut">
              <a:rPr lang="ru-RU" smtClean="0"/>
              <a:t>вс 17.09.17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4F2E-48F3-4DED-B18A-3B5C6D879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381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81A9-21BF-4249-AC82-A0C237B45F48}" type="datetimeFigureOut">
              <a:rPr lang="ru-RU" smtClean="0"/>
              <a:t>вс 17.09.17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14F2E-48F3-4DED-B18A-3B5C6D879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473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481A9-21BF-4249-AC82-A0C237B45F48}" type="datetimeFigureOut">
              <a:rPr lang="ru-RU" smtClean="0"/>
              <a:t>вс 17.09.17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8D14F2E-48F3-4DED-B18A-3B5C6D879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08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0200" y="203200"/>
            <a:ext cx="10947400" cy="6386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МУК «Воскресенская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межпоселенческая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библиотека»</a:t>
            </a:r>
          </a:p>
          <a:p>
            <a:pPr indent="449580" algn="ctr">
              <a:spcAft>
                <a:spcPts val="0"/>
              </a:spcAft>
            </a:pP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4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ctr">
              <a:spcAft>
                <a:spcPts val="0"/>
              </a:spcAft>
            </a:pPr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Доклад</a:t>
            </a:r>
            <a:endParaRPr lang="ru-RU" sz="4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ctr">
              <a:spcAft>
                <a:spcPts val="0"/>
              </a:spcAft>
            </a:pPr>
            <a:r>
              <a:rPr lang="ru-RU" sz="4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indent="449580" algn="ctr">
              <a:spcAft>
                <a:spcPts val="0"/>
              </a:spcAft>
            </a:pP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«Организация интересного полезного досуга детей и подростков во внеурочное время»</a:t>
            </a:r>
            <a:endParaRPr lang="ru-RU" sz="40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4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Выполнила: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Заведующая Детско-юношеской библиотеки-филиал №37 – Жарова А. М.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75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0"/>
            <a:ext cx="10763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7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5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0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0"/>
            <a:ext cx="9787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3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3" y="0"/>
            <a:ext cx="9049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9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1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1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3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0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8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5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8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3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3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2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1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" y="0"/>
            <a:ext cx="12181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3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872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685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4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6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498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9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4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3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7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98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3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5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4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1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47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7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840" y="0"/>
            <a:ext cx="477232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392853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4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8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1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0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1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9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753600" cy="5486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9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1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4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9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8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9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40356" cy="699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1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6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1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88813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2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7650"/>
            <a:ext cx="9493958" cy="53403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59600" y="1500189"/>
            <a:ext cx="6857999" cy="385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9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2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9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8801100" cy="54864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34189" y="1500188"/>
            <a:ext cx="6857999" cy="385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4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4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753600" cy="5486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34189" y="1500188"/>
            <a:ext cx="6857999" cy="385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8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9"/>
          <a:stretch/>
        </p:blipFill>
        <p:spPr>
          <a:xfrm>
            <a:off x="0" y="0"/>
            <a:ext cx="879475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1" y="0"/>
            <a:ext cx="401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7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4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1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4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436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53459" y="2551837"/>
            <a:ext cx="43989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Спасибо </a:t>
            </a:r>
          </a:p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 внимание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898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8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0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2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117</TotalTime>
  <Words>9</Words>
  <Application>Microsoft Office PowerPoint</Application>
  <PresentationFormat>Широкоэкранный</PresentationFormat>
  <Paragraphs>12</Paragraphs>
  <Slides>66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72" baseType="lpstr">
      <vt:lpstr>Arial</vt:lpstr>
      <vt:lpstr>Calibri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</dc:creator>
  <cp:lastModifiedBy>Александра</cp:lastModifiedBy>
  <cp:revision>15</cp:revision>
  <dcterms:created xsi:type="dcterms:W3CDTF">2017-09-17T18:22:30Z</dcterms:created>
  <dcterms:modified xsi:type="dcterms:W3CDTF">2017-09-17T20:21:45Z</dcterms:modified>
</cp:coreProperties>
</file>