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58" r:id="rId5"/>
    <p:sldId id="267" r:id="rId6"/>
    <p:sldId id="260" r:id="rId7"/>
    <p:sldId id="268" r:id="rId8"/>
    <p:sldId id="269" r:id="rId9"/>
    <p:sldId id="270" r:id="rId10"/>
    <p:sldId id="264" r:id="rId11"/>
    <p:sldId id="265" r:id="rId12"/>
    <p:sldId id="271" r:id="rId13"/>
    <p:sldId id="272" r:id="rId14"/>
    <p:sldId id="261" r:id="rId15"/>
    <p:sldId id="262" r:id="rId16"/>
    <p:sldId id="266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11229-E3A8-4237-B4FE-4374D137BF07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669D3-1028-4F2A-BD76-BE80E90EB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03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DA87E-8C03-4531-AE0F-AAA713FE8DE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7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3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5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68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7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0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1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7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6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1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2329C-8006-4ED9-9DA4-54AC715437BB}" type="datetimeFigureOut">
              <a:rPr lang="ru-RU" smtClean="0"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7981C-6551-4DE6-A7F0-8F68B2CBB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91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Мобильность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675" y="4149080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anose="020B0503020102020204" pitchFamily="34" charset="0"/>
              </a:rPr>
              <a:t>Залог успеха библиотеки?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4" name="Picture 13" descr="КИБО-на-прозрачном-фоне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564"/>
            <a:ext cx="27368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0"/>
            <a:ext cx="21812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24400"/>
            <a:ext cx="239395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КИБО-1\Documents\КИБО\логотипы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77" y="187171"/>
            <a:ext cx="1233222" cy="68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3" descr="Логотип Пушкинской библиотеки [преобразованный]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62" y="187171"/>
            <a:ext cx="853145" cy="8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2" descr="gerbary_v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36" y="198564"/>
            <a:ext cx="1302310" cy="8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5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ИБО-1\Pictures\Лето с КИБО\Каникулы с Карамзиным слайд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747" y="3356992"/>
            <a:ext cx="3996355" cy="299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КИБО-1\Documents\Фото КИБО\фотки\Фото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463">
            <a:off x="222874" y="1489881"/>
            <a:ext cx="3080375" cy="231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770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Проект для летних городских и загородных лагерей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12776"/>
            <a:ext cx="7772400" cy="5444678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>
                <a:solidFill>
                  <a:srgbClr val="FF3300"/>
                </a:solidFill>
              </a:rPr>
              <a:t>                                            </a:t>
            </a:r>
            <a:r>
              <a:rPr lang="ru-RU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Лето </a:t>
            </a:r>
            <a:r>
              <a:rPr lang="ru-RU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с КИБО</a:t>
            </a: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10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Каникулы </a:t>
            </a:r>
            <a:r>
              <a:rPr lang="ru-RU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с Карамзиным</a:t>
            </a:r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6" name="Picture 2" descr="C:\Users\КИБО-1\Pictures\Лето с КИБО\Лето с КИБО слайд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0423" y="2017794"/>
            <a:ext cx="3783012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7977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Сотрудничество КИБО с Информационным центром по атомной энергетике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05" y="1628799"/>
            <a:ext cx="4755119" cy="5074719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комплектование КИБО   «Курчатовской  библиотекой»  и </a:t>
            </a:r>
            <a:r>
              <a:rPr lang="ru-RU" dirty="0" err="1">
                <a:solidFill>
                  <a:srgbClr val="002060"/>
                </a:solidFill>
              </a:rPr>
              <a:t>медиатекой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РосАтома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просмотр </a:t>
            </a:r>
            <a:r>
              <a:rPr lang="ru-RU" dirty="0" err="1">
                <a:solidFill>
                  <a:srgbClr val="002060"/>
                </a:solidFill>
              </a:rPr>
              <a:t>видеоконтентов</a:t>
            </a:r>
            <a:r>
              <a:rPr lang="ru-RU" dirty="0">
                <a:solidFill>
                  <a:srgbClr val="002060"/>
                </a:solidFill>
              </a:rPr>
              <a:t> ИЦАО по  указанной  тематике в КИБО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организация выставки книг  из «Курчатовской библиотеки»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организация онлайн-уроков, с  использованием  интернет-технологий по  различной  тематике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проведение совместных занятий по Интернет-безопасности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90" y="980728"/>
            <a:ext cx="3475775" cy="266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3220991" cy="241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8873"/>
            <a:ext cx="3303587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6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bcdn-sphotos-e-a.akamaihd.net/hphotos-ak-xpa1/v/t1.0-9/1467416_467658070022160_1489281611_n.jpg?oh=25519f652b02e295c684323aff087b26&amp;oe=5516BE7A&amp;__gda__=1427972510_7ae9dedb98a5f5ea4db0559cf0a6a4f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32"/>
          <a:stretch/>
        </p:blipFill>
        <p:spPr bwMode="auto">
          <a:xfrm>
            <a:off x="107505" y="1176637"/>
            <a:ext cx="5328591" cy="283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ИБО-1\Documents\Фото КИБО\Ульяновский район\Русская Беденьга 18.09.14\P11201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610880"/>
            <a:ext cx="3096344" cy="23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7257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Обслуживание ульяновского района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980728"/>
            <a:ext cx="3258616" cy="38405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КИБО разработаны </a:t>
            </a:r>
          </a:p>
          <a:p>
            <a:r>
              <a:rPr lang="ru-RU" sz="2400" dirty="0" smtClean="0">
                <a:solidFill>
                  <a:srgbClr val="FF3300"/>
                </a:solidFill>
              </a:rPr>
              <a:t>6 </a:t>
            </a:r>
            <a:r>
              <a:rPr lang="ru-RU" sz="2400" dirty="0" smtClean="0">
                <a:solidFill>
                  <a:srgbClr val="002060"/>
                </a:solidFill>
              </a:rPr>
              <a:t>маршрутов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по </a:t>
            </a:r>
            <a:r>
              <a:rPr lang="ru-RU" sz="2400" dirty="0" smtClean="0">
                <a:solidFill>
                  <a:srgbClr val="FF3300"/>
                </a:solidFill>
              </a:rPr>
              <a:t>3-м</a:t>
            </a:r>
            <a:r>
              <a:rPr lang="ru-RU" sz="2400" dirty="0" smtClean="0">
                <a:solidFill>
                  <a:srgbClr val="002060"/>
                </a:solidFill>
              </a:rPr>
              <a:t> направлениям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scontent-b.xx.fbcdn.net/hphotos-xfp1/v/t1.0-9/10372006_658418897612742_6419903809844627274_n.jpg?oh=cf27a82ac3efde292a9f8064025cb22d&amp;oe=54DD75B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26289"/>
            <a:ext cx="2622975" cy="196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КИБО-1\Documents\Фото КИБО\Ульяновский район\Ундоры 24.12.13\P110009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70" y="4196792"/>
            <a:ext cx="3062070" cy="22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КИБО-1\Documents\Фото КИБО\Ульяновский район\Елшанка 9.10.14\P119033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352" y="4630687"/>
            <a:ext cx="2883779" cy="21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73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6357" y="260648"/>
            <a:ext cx="89047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Работа с брендами региона</a:t>
            </a:r>
            <a:endParaRPr lang="fr-FR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29952" y="1124744"/>
            <a:ext cx="863453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Сетевой проект «Последний летописец»</a:t>
            </a:r>
          </a:p>
          <a:p>
            <a:endParaRPr lang="ru-RU" sz="20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Проект-эстафета «Все нации в единой лире слиты»</a:t>
            </a:r>
          </a:p>
          <a:p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Областной проект «Читай, губерния!»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4" name="Picture 2" descr="C:\Users\Библиотека\Desktop\фото 2013г\2013\Панфёровский костёр 2013г\Изображение 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747">
            <a:off x="5591952" y="3945947"/>
            <a:ext cx="3364914" cy="252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1\Desktop\БИБЛИОБУС\Бестужевка\SAM_2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2371">
            <a:off x="2814768" y="4164467"/>
            <a:ext cx="2974706" cy="2230546"/>
          </a:xfrm>
          <a:prstGeom prst="rect">
            <a:avLst/>
          </a:prstGeom>
        </p:spPr>
      </p:pic>
      <p:pic>
        <p:nvPicPr>
          <p:cNvPr id="6" name="Picture 5" descr="SDC113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5315">
            <a:off x="380914" y="3263979"/>
            <a:ext cx="2928987" cy="214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97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«Библиофары: Машина времени» 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рамках Всероссийского проекта «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Библионочь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2014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Содержимое 4" descr="хмао_библиофары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501" y="1700808"/>
            <a:ext cx="2992284" cy="4293096"/>
          </a:xfrm>
          <a:prstGeom prst="rect">
            <a:avLst/>
          </a:prstGeom>
        </p:spPr>
      </p:pic>
      <p:pic>
        <p:nvPicPr>
          <p:cNvPr id="5" name="Содержимое 5" descr="псков_библиофары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47012">
            <a:off x="2915816" y="3071733"/>
            <a:ext cx="2465388" cy="3500437"/>
          </a:xfrm>
          <a:prstGeom prst="rect">
            <a:avLst/>
          </a:prstGeom>
        </p:spPr>
      </p:pic>
      <p:pic>
        <p:nvPicPr>
          <p:cNvPr id="6" name="Рисунок 6" descr="архангельск_библиофары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766">
            <a:off x="5595970" y="1875747"/>
            <a:ext cx="2925592" cy="413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9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227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Онлайн-дневник Библиофары 2015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490" y="5157192"/>
            <a:ext cx="8291264" cy="14010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Библиобусы</a:t>
            </a:r>
            <a:r>
              <a:rPr lang="ru-RU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библиомобили</a:t>
            </a:r>
            <a:r>
              <a:rPr lang="ru-RU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 Ульяновска, Калининграда, Тамбова, Уфы, Октябрьского района Ростовской области в режиме реального времени смогли поприветствовать друг друга и поделиться подробностями проведения акции.  </a:t>
            </a:r>
            <a:endParaRPr lang="ru-RU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71563"/>
            <a:ext cx="8485188" cy="37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02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2706" cy="10801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anose="020B0503020102020204" pitchFamily="34" charset="0"/>
              </a:rPr>
              <a:t>Мобильное библиотечное обслуживание 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anose="020B0503020102020204" pitchFamily="34" charset="0"/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anose="020B0503020102020204" pitchFamily="34" charset="0"/>
              </a:rPr>
              <a:t>в России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661248"/>
            <a:ext cx="7386941" cy="10420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https</a:t>
            </a:r>
            <a:r>
              <a:rPr lang="en-US" sz="2400" dirty="0">
                <a:solidFill>
                  <a:srgbClr val="002060"/>
                </a:solidFill>
              </a:rPr>
              <a:t>://</a:t>
            </a:r>
            <a:r>
              <a:rPr lang="en-US" sz="2400" dirty="0" smtClean="0">
                <a:solidFill>
                  <a:srgbClr val="002060"/>
                </a:solidFill>
              </a:rPr>
              <a:t>www.facebook.com/libmobile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https://vk.com/libmobile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1" t="11089" r="21874" b="28750"/>
          <a:stretch/>
        </p:blipFill>
        <p:spPr bwMode="auto">
          <a:xfrm rot="21441268">
            <a:off x="77973" y="3172065"/>
            <a:ext cx="4613685" cy="217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28" r="14861" b="7963"/>
          <a:stretch/>
        </p:blipFill>
        <p:spPr bwMode="auto">
          <a:xfrm>
            <a:off x="2915816" y="1299637"/>
            <a:ext cx="5895429" cy="295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9576" r="30617" b="14819"/>
          <a:stretch/>
        </p:blipFill>
        <p:spPr bwMode="auto">
          <a:xfrm rot="474305">
            <a:off x="5811175" y="3171546"/>
            <a:ext cx="2975246" cy="262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иугольник 3"/>
          <p:cNvSpPr/>
          <p:nvPr/>
        </p:nvSpPr>
        <p:spPr>
          <a:xfrm>
            <a:off x="52736" y="1038542"/>
            <a:ext cx="3856907" cy="6463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http://libmobile.ru</a:t>
            </a:r>
            <a:endParaRPr lang="ru-RU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 panose="020B0503020102020204" pitchFamily="34" charset="0"/>
              </a:rPr>
              <a:t>Спасибо за внимание!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3100" dirty="0">
                <a:solidFill>
                  <a:srgbClr val="002060"/>
                </a:solidFill>
              </a:rPr>
              <a:t>WWW.uonb.ru</a:t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100" dirty="0">
                <a:solidFill>
                  <a:srgbClr val="002060"/>
                </a:solidFill>
              </a:rPr>
              <a:t>WWW. </a:t>
            </a:r>
            <a:r>
              <a:rPr lang="ru-RU" sz="3100" dirty="0" err="1">
                <a:solidFill>
                  <a:srgbClr val="002060"/>
                </a:solidFill>
              </a:rPr>
              <a:t>уонб.рф</a:t>
            </a: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100" dirty="0" err="1">
                <a:solidFill>
                  <a:srgbClr val="002060"/>
                </a:solidFill>
              </a:rPr>
              <a:t>e-mail:kibo@uonb.ru</a:t>
            </a: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100" dirty="0">
                <a:solidFill>
                  <a:srgbClr val="002060"/>
                </a:solidFill>
              </a:rPr>
              <a:t>Т. 8(8422)44-30-45</a:t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4600" b="1" dirty="0">
                <a:solidFill>
                  <a:srgbClr val="002060"/>
                </a:solidFill>
              </a:rPr>
              <a:t>Ольга Сафронова</a:t>
            </a:r>
            <a:r>
              <a:rPr lang="ru-RU" dirty="0">
                <a:solidFill>
                  <a:srgbClr val="002060"/>
                </a:solidFill>
              </a:rPr>
              <a:t>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Секретарь Круглого стола «Мобильные библиотеки»,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зав. сектором мобильного обслуживания, Дворца книги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— Ульяновской областной научной библиотеки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им. В. И. Ленина, редактор сайта libmobile.ru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https://www.facebook.com/libmobile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https://vk.com/libmobile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Т. 8-908-470-44-03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http://vk.com/kiboulyanovsk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http://www.facebook.com/#!/olga.safronova.56</a:t>
            </a:r>
          </a:p>
          <a:p>
            <a:pPr marL="0" indent="0" algn="r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14276"/>
            <a:ext cx="2880320" cy="222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 descr="КИБО-на-прозрачном-фоне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0" y="908720"/>
            <a:ext cx="27368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c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83" y="1124744"/>
            <a:ext cx="21812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28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Мобильность = успех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Содержимое 3" descr="сша_кухня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40768"/>
            <a:ext cx="384042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UK_public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33444">
            <a:off x="4121159" y="1558106"/>
            <a:ext cx="3851920" cy="256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gov.cap.ru/UserFiles/news/201410/14/Original/img_2470(1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6640">
            <a:off x="649880" y="3858268"/>
            <a:ext cx="3314959" cy="248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ko-msk.ru/wp-content/uploads/2015/09/%D0%9C%D0%BE%D0%B1%D0%B8%D0%BB%D1%8C%D0%BD%D0%B0%D1%8F-%D1%81%D1%82%D0%B0%D0%BD%D1%86%D0%B8%D1%8F-%D0%BF%D0%B5%D1%80%D0%B5%D0%BB%D0%B8%D0%B2%D0%B0%D0%BD%D0%B8%D1%8F-%D0%BA%D1%80%D0%BE%D0%B2%D0%B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81128"/>
            <a:ext cx="473242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0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2232025"/>
          </a:xfrm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Федеральная целевая программа 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</a:b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«Культура России »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05263"/>
            <a:ext cx="9144000" cy="2376487"/>
          </a:xfrm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2009 года реализуется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роект</a:t>
            </a:r>
          </a:p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«Организация мобильной системы </a:t>
            </a:r>
          </a:p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обслуживания населенных пунктов, </a:t>
            </a:r>
          </a:p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не имеющих библиотек»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4264025" y="30892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269" name="Рисунок 12" descr="gerbar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9862"/>
            <a:ext cx="18002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Логотип Пушкинской библиотеки [преобразованный]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59" y="2625519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692384"/>
      </p:ext>
    </p:extLst>
  </p:cSld>
  <p:clrMapOvr>
    <a:masterClrMapping/>
  </p:clrMapOvr>
  <p:transition advTm="1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Сеть мобильных библиотек России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0590" r="1266" b="6640"/>
          <a:stretch/>
        </p:blipFill>
        <p:spPr bwMode="auto">
          <a:xfrm>
            <a:off x="323528" y="1700808"/>
            <a:ext cx="849711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283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671" y="2420888"/>
            <a:ext cx="7772400" cy="2172202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КИБО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</a:t>
            </a:r>
            <a:r>
              <a:rPr lang="ru-RU" sz="2800" dirty="0">
                <a:solidFill>
                  <a:srgbClr val="002060"/>
                </a:solidFill>
              </a:rPr>
              <a:t>высокотехнологичный современный инструмент </a:t>
            </a:r>
            <a:r>
              <a:rPr lang="ru-RU" sz="2800" dirty="0" smtClean="0">
                <a:solidFill>
                  <a:srgbClr val="002060"/>
                </a:solidFill>
              </a:rPr>
              <a:t>информационно-библиотечного </a:t>
            </a:r>
            <a:r>
              <a:rPr lang="ru-RU" sz="2800" dirty="0">
                <a:solidFill>
                  <a:srgbClr val="002060"/>
                </a:solidFill>
              </a:rPr>
              <a:t>обслуживания</a:t>
            </a:r>
          </a:p>
          <a:p>
            <a:endParaRPr lang="en-US" sz="2800" dirty="0">
              <a:latin typeface="Arial Black" pitchFamily="34" charset="0"/>
            </a:endParaRPr>
          </a:p>
        </p:txBody>
      </p:sp>
      <p:pic>
        <p:nvPicPr>
          <p:cNvPr id="4" name="Picture 2" descr="КИБО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5909"/>
            <a:ext cx="282071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5" name="Picture 13" descr="КИБО-на-прозрачном-фоне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9614" y="18916"/>
            <a:ext cx="2736850" cy="186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cc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4888" r="6095" b="10132"/>
          <a:stretch/>
        </p:blipFill>
        <p:spPr bwMode="auto">
          <a:xfrm>
            <a:off x="5004048" y="797163"/>
            <a:ext cx="1935936" cy="174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90" y="73208"/>
            <a:ext cx="2215034" cy="183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КИБО-1\Documents\Фото КИБО\КИБО\КИБО 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478758" cy="23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КИБО-1\Documents\Фото КИБО\КИБО\КИБО 1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920" y="4653136"/>
            <a:ext cx="3032187" cy="202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КИБО-1\Documents\Фото КИБО\Открытие\P100001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2713930" cy="20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КИБО-1\Documents\Фото КИБО\Открытие\P100000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088" y="4644798"/>
            <a:ext cx="2869133" cy="2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2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Эффективность мобильной библиотеки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Мобильность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err="1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Широкоформатность</a:t>
            </a:r>
            <a:endParaRPr lang="ru-RU" sz="4400" dirty="0" smtClean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Отсутствие преград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Креативность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Событийность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Соучастие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3" descr="КИБО-на-прозрачном-фоне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7117"/>
            <a:ext cx="2592288" cy="176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96952"/>
            <a:ext cx="2448272" cy="230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69" y="4922454"/>
            <a:ext cx="239395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54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fontAlgn="auto">
              <a:spcBef>
                <a:spcPts val="800"/>
              </a:spcBef>
              <a:spcAft>
                <a:spcPts val="0"/>
              </a:spcAft>
            </a:pPr>
            <a:r>
              <a:rPr lang="ru-RU" sz="2800" b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«Нескучные уроки» </a:t>
            </a:r>
            <a:r>
              <a:rPr lang="ru-RU" sz="28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  <a:t>совместный проект КИБО и школ Ульяновской </a:t>
            </a:r>
            <a:r>
              <a:rPr lang="ru-RU" sz="2800" b="1" kern="12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  <a:t>области</a:t>
            </a:r>
            <a:endParaRPr lang="en-US" sz="8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568952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Действует</a:t>
            </a:r>
            <a:r>
              <a:rPr lang="ru-RU" dirty="0" smtClean="0"/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сентября 2012 года</a:t>
            </a:r>
          </a:p>
          <a:p>
            <a:pPr marL="0" indent="0">
              <a:buNone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Предполагает проведение занятий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любой теме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для учащихся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любого возраста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 smtClean="0"/>
          </a:p>
        </p:txBody>
      </p:sp>
      <p:pic>
        <p:nvPicPr>
          <p:cNvPr id="4" name="Picture 2" descr="C:\Users\КИБО-1\Documents\Фото КИБО\Для презентации\Проекты\P10106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ИБО-1\Documents\Фото КИБО\Нескучные уроки\Профессии Б Ключищи\SAM_74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2"/>
          <a:stretch/>
        </p:blipFill>
        <p:spPr bwMode="auto">
          <a:xfrm rot="21145484">
            <a:off x="1755199" y="3993762"/>
            <a:ext cx="3999975" cy="237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6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7724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Образовательно-досуговая программа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2891" y="1484784"/>
            <a:ext cx="5040560" cy="1296144"/>
          </a:xfrm>
        </p:spPr>
        <p:txBody>
          <a:bodyPr/>
          <a:lstStyle/>
          <a:p>
            <a:pPr marL="0" lvl="0" indent="0">
              <a:buNone/>
            </a:pPr>
            <a:r>
              <a:rPr lang="ru-RU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Карамзин детям</a:t>
            </a:r>
          </a:p>
          <a:p>
            <a:pPr marL="0" lv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1000" dirty="0">
              <a:solidFill>
                <a:srgbClr val="002060"/>
              </a:solidFill>
            </a:endParaRPr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1026" name="Picture 2" descr="карамзин 250 клипарт"/>
          <p:cNvPicPr>
            <a:picLocks noChangeAspect="1" noChangeArrowheads="1"/>
          </p:cNvPicPr>
          <p:nvPr/>
        </p:nvPicPr>
        <p:blipFill>
          <a:blip r:embed="rId2" cstate="print">
            <a:lum bright="-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14558" r="19354" b="40765"/>
          <a:stretch>
            <a:fillRect/>
          </a:stretch>
        </p:blipFill>
        <p:spPr bwMode="auto">
          <a:xfrm flipH="1">
            <a:off x="2311164" y="4322054"/>
            <a:ext cx="18573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5" y="3201362"/>
            <a:ext cx="2628292" cy="224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9" y="3417044"/>
            <a:ext cx="2016224" cy="18100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459504"/>
            <a:ext cx="3132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Программа </a:t>
            </a:r>
            <a:r>
              <a:rPr lang="ru-RU" i="1" dirty="0" smtClean="0">
                <a:solidFill>
                  <a:srgbClr val="002060"/>
                </a:solidFill>
              </a:rPr>
              <a:t>реализовалась </a:t>
            </a:r>
            <a:r>
              <a:rPr lang="ru-RU" i="1" dirty="0">
                <a:solidFill>
                  <a:srgbClr val="002060"/>
                </a:solidFill>
              </a:rPr>
              <a:t>в 2016 году </a:t>
            </a:r>
            <a:r>
              <a:rPr lang="ru-RU" i="1" dirty="0" smtClean="0">
                <a:solidFill>
                  <a:srgbClr val="002060"/>
                </a:solidFill>
              </a:rPr>
              <a:t>в </a:t>
            </a:r>
            <a:r>
              <a:rPr lang="ru-RU" i="1" dirty="0">
                <a:solidFill>
                  <a:srgbClr val="002060"/>
                </a:solidFill>
              </a:rPr>
              <a:t>рамках проекта </a:t>
            </a:r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</a:rPr>
              <a:t>Карамзин </a:t>
            </a:r>
            <a:r>
              <a:rPr lang="ru-RU" b="1" dirty="0">
                <a:solidFill>
                  <a:srgbClr val="FF0000"/>
                </a:solidFill>
              </a:rPr>
              <a:t>на все времена»</a:t>
            </a:r>
            <a:endParaRPr lang="ru-RU" i="1" dirty="0">
              <a:solidFill>
                <a:srgbClr val="FF0000"/>
              </a:solidFill>
            </a:endParaRPr>
          </a:p>
          <a:p>
            <a:pPr algn="ctr"/>
            <a:r>
              <a:rPr lang="ru-RU" dirty="0"/>
              <a:t> </a:t>
            </a:r>
          </a:p>
        </p:txBody>
      </p:sp>
      <p:pic>
        <p:nvPicPr>
          <p:cNvPr id="1030" name="Picture 6" descr="перо1"/>
          <p:cNvPicPr>
            <a:picLocks noChangeAspect="1" noChangeArrowheads="1"/>
          </p:cNvPicPr>
          <p:nvPr/>
        </p:nvPicPr>
        <p:blipFill>
          <a:blip r:embed="rId5" cstate="print">
            <a:lum bright="-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53" y="5442747"/>
            <a:ext cx="12636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3" descr="C:\Users\kibo\Desktop\коллаж инет\НУ 22.12.16\P13807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75" y="3006119"/>
            <a:ext cx="4580888" cy="343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6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anose="02050604050505020204" pitchFamily="18" charset="0"/>
              </a:rPr>
              <a:t>Просветительская программа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319" y="1268760"/>
            <a:ext cx="7344816" cy="1296144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Мобильная </a:t>
            </a:r>
            <a:r>
              <a:rPr lang="ru-RU" sz="4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экостудия</a:t>
            </a:r>
            <a:endParaRPr lang="ru-RU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dirty="0"/>
          </a:p>
          <a:p>
            <a:pPr marL="0" lvl="0" indent="0"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lvl="0" indent="0" algn="ctr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ru-RU" sz="1000" dirty="0">
              <a:solidFill>
                <a:srgbClr val="002060"/>
              </a:solidFill>
            </a:endParaRPr>
          </a:p>
          <a:p>
            <a:pPr algn="ctr"/>
            <a:endParaRPr lang="en-US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459504"/>
            <a:ext cx="3132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Программа </a:t>
            </a:r>
            <a:r>
              <a:rPr lang="ru-RU" i="1" dirty="0" smtClean="0">
                <a:solidFill>
                  <a:srgbClr val="002060"/>
                </a:solidFill>
              </a:rPr>
              <a:t>реализуется </a:t>
            </a:r>
            <a:r>
              <a:rPr lang="ru-RU" i="1" dirty="0">
                <a:solidFill>
                  <a:srgbClr val="002060"/>
                </a:solidFill>
              </a:rPr>
              <a:t>в </a:t>
            </a:r>
            <a:r>
              <a:rPr lang="ru-RU" i="1" dirty="0" smtClean="0">
                <a:solidFill>
                  <a:srgbClr val="002060"/>
                </a:solidFill>
              </a:rPr>
              <a:t>2017 </a:t>
            </a:r>
            <a:r>
              <a:rPr lang="ru-RU" i="1" dirty="0">
                <a:solidFill>
                  <a:srgbClr val="002060"/>
                </a:solidFill>
              </a:rPr>
              <a:t>году </a:t>
            </a:r>
            <a:r>
              <a:rPr lang="ru-RU" i="1" dirty="0" smtClean="0">
                <a:solidFill>
                  <a:srgbClr val="002060"/>
                </a:solidFill>
              </a:rPr>
              <a:t>в </a:t>
            </a:r>
            <a:r>
              <a:rPr lang="ru-RU" i="1" dirty="0">
                <a:solidFill>
                  <a:srgbClr val="002060"/>
                </a:solidFill>
              </a:rPr>
              <a:t>рамках </a:t>
            </a:r>
            <a:r>
              <a:rPr lang="ru-RU" i="1" dirty="0" smtClean="0">
                <a:solidFill>
                  <a:srgbClr val="002060"/>
                </a:solidFill>
              </a:rPr>
              <a:t>Года экологии в России</a:t>
            </a:r>
            <a:endParaRPr lang="ru-RU" i="1" dirty="0">
              <a:solidFill>
                <a:srgbClr val="002060"/>
              </a:solidFill>
            </a:endParaRPr>
          </a:p>
          <a:p>
            <a:pPr algn="ctr"/>
            <a:r>
              <a:rPr lang="ru-RU" dirty="0"/>
              <a:t> </a:t>
            </a:r>
          </a:p>
        </p:txBody>
      </p:sp>
      <p:pic>
        <p:nvPicPr>
          <p:cNvPr id="2050" name="Picture 2" descr="logogodaekolog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564638"/>
            <a:ext cx="24320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 descr="D:\Pictures\Разное\Экология\Картинки экология\2013_g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1747"/>
            <a:ext cx="4730232" cy="354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ibo\Desktop\коллаж инет\НУ 22 школа 24.01.17\C28nxivWgAAWc6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3796589" cy="28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ibo\Desktop\коллаж инет\НУ 22 школа 24.01.17\C28n1jfWIAA70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66" y="4108415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1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262</Words>
  <Application>Microsoft Office PowerPoint</Application>
  <PresentationFormat>Экран (4:3)</PresentationFormat>
  <Paragraphs>88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Мобильность</vt:lpstr>
      <vt:lpstr>Мобильность = успех</vt:lpstr>
      <vt:lpstr>Федеральная целевая программа  «Культура России »</vt:lpstr>
      <vt:lpstr>Сеть мобильных библиотек России</vt:lpstr>
      <vt:lpstr>Презентация PowerPoint</vt:lpstr>
      <vt:lpstr>Эффективность мобильной библиотеки</vt:lpstr>
      <vt:lpstr>«Нескучные уроки» совместный проект КИБО и школ Ульяновской области</vt:lpstr>
      <vt:lpstr>Образовательно-досуговая программа</vt:lpstr>
      <vt:lpstr>Просветительская программа</vt:lpstr>
      <vt:lpstr>Проект для летних городских и загородных лагерей</vt:lpstr>
      <vt:lpstr>Сотрудничество КИБО с Информационным центром по атомной энергетике</vt:lpstr>
      <vt:lpstr>Обслуживание ульяновского района</vt:lpstr>
      <vt:lpstr>Презентация PowerPoint</vt:lpstr>
      <vt:lpstr>Акция «Библиофары: Машина времени»  в рамках Всероссийского проекта «Библионочь 2014»</vt:lpstr>
      <vt:lpstr>Онлайн-дневник Библиофары 2015 </vt:lpstr>
      <vt:lpstr>Мобильное библиотечное обслуживание  в России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Мобильные библиотеки</dc:title>
  <dc:creator>kibo</dc:creator>
  <cp:lastModifiedBy>kibo</cp:lastModifiedBy>
  <cp:revision>10</cp:revision>
  <dcterms:created xsi:type="dcterms:W3CDTF">2016-04-04T05:28:57Z</dcterms:created>
  <dcterms:modified xsi:type="dcterms:W3CDTF">2017-09-18T12:15:30Z</dcterms:modified>
</cp:coreProperties>
</file>