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82" r:id="rId3"/>
    <p:sldId id="257" r:id="rId4"/>
    <p:sldId id="258" r:id="rId5"/>
    <p:sldId id="261" r:id="rId6"/>
    <p:sldId id="283" r:id="rId7"/>
    <p:sldId id="284" r:id="rId8"/>
    <p:sldId id="260" r:id="rId9"/>
    <p:sldId id="262" r:id="rId10"/>
    <p:sldId id="263" r:id="rId11"/>
    <p:sldId id="265" r:id="rId12"/>
    <p:sldId id="264" r:id="rId13"/>
    <p:sldId id="266" r:id="rId14"/>
    <p:sldId id="267" r:id="rId15"/>
    <p:sldId id="268" r:id="rId16"/>
    <p:sldId id="271" r:id="rId17"/>
    <p:sldId id="273" r:id="rId18"/>
    <p:sldId id="269" r:id="rId19"/>
    <p:sldId id="270" r:id="rId20"/>
    <p:sldId id="274" r:id="rId21"/>
    <p:sldId id="279" r:id="rId22"/>
    <p:sldId id="275" r:id="rId23"/>
    <p:sldId id="259" r:id="rId24"/>
    <p:sldId id="276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6B220-2568-4737-9F5E-2BF8D057F8AD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390FC-484E-4099-AC6A-3255CBB075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390FC-484E-4099-AC6A-3255CBB0755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390FC-484E-4099-AC6A-3255CBB0755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390FC-484E-4099-AC6A-3255CBB0755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50BDDC6-65D5-48EF-86BE-4A93A84D1490}" type="datetimeFigureOut">
              <a:rPr lang="ru-RU" smtClean="0"/>
              <a:pPr/>
              <a:t>08.09.2017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F0E612-4AC0-473C-B5A0-A617E42AF0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Конференция</a:t>
            </a:r>
            <a:br>
              <a:rPr lang="ru-RU" b="1" dirty="0" smtClean="0"/>
            </a:br>
            <a:r>
              <a:rPr lang="ru-RU" dirty="0" smtClean="0"/>
              <a:t>20 сентября 2017 года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916832"/>
            <a:ext cx="8280920" cy="158417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«Библиотека – территория больших возможностей»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Библиоте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861048"/>
            <a:ext cx="3580656" cy="23878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Заседания Клуба</a:t>
            </a:r>
            <a:endParaRPr lang="ru-RU" dirty="0"/>
          </a:p>
        </p:txBody>
      </p:sp>
      <p:pic>
        <p:nvPicPr>
          <p:cNvPr id="4" name="Содержимое 3" descr="Заседания клуба (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4032447" cy="3024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Заседания клуба (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9675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Заседания клуба (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3789040"/>
            <a:ext cx="3851920" cy="288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Заседания Клуба</a:t>
            </a:r>
            <a:endParaRPr lang="ru-RU" dirty="0"/>
          </a:p>
        </p:txBody>
      </p:sp>
      <p:pic>
        <p:nvPicPr>
          <p:cNvPr id="4" name="Содержимое 3" descr="Заседания клуба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3531394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Заседания клуба 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564904"/>
            <a:ext cx="5724128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Встречи в Клубе</a:t>
            </a:r>
            <a:endParaRPr lang="ru-RU" dirty="0"/>
          </a:p>
        </p:txBody>
      </p:sp>
      <p:pic>
        <p:nvPicPr>
          <p:cNvPr id="4" name="Содержимое 3" descr="Встречи 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1196752"/>
            <a:ext cx="5195083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Встречи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44824"/>
            <a:ext cx="3502152" cy="4904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Творческие вечера и презентации книг</a:t>
            </a:r>
            <a:endParaRPr lang="ru-RU" dirty="0"/>
          </a:p>
        </p:txBody>
      </p:sp>
      <p:pic>
        <p:nvPicPr>
          <p:cNvPr id="4" name="Содержимое 3" descr="Тв.вечер О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484785"/>
            <a:ext cx="4032447" cy="3024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Тв.вечер О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484784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Тв.вечер О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3861048"/>
            <a:ext cx="3635896" cy="272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Творческий вечер </a:t>
            </a:r>
            <a:br>
              <a:rPr lang="ru-RU" dirty="0" smtClean="0"/>
            </a:br>
            <a:r>
              <a:rPr lang="ru-RU" dirty="0" smtClean="0"/>
              <a:t>Ольги Новиковой</a:t>
            </a:r>
            <a:endParaRPr lang="ru-RU" dirty="0"/>
          </a:p>
        </p:txBody>
      </p:sp>
      <p:pic>
        <p:nvPicPr>
          <p:cNvPr id="4" name="Содержимое 3" descr="Тв.вечер О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1340768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Тв.вечер О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2492896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Тв.вечер О (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501008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Тв.вечер О (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8964488" cy="6723366"/>
          </a:xfrm>
        </p:spPr>
      </p:pic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литературных конкурсах</a:t>
            </a:r>
            <a:endParaRPr lang="ru-RU" dirty="0"/>
          </a:p>
        </p:txBody>
      </p:sp>
      <p:pic>
        <p:nvPicPr>
          <p:cNvPr id="4" name="Содержимое 3" descr="Конкурс поэтов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Конкурс поэтов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5" y="1556792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кон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789040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Интересные встречи</a:t>
            </a:r>
            <a:endParaRPr lang="ru-RU" dirty="0"/>
          </a:p>
        </p:txBody>
      </p:sp>
      <p:pic>
        <p:nvPicPr>
          <p:cNvPr id="12" name="Содержимое 11" descr="Интересные встречи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323528" y="1340768"/>
            <a:ext cx="489654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Интересные встречи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645024"/>
            <a:ext cx="4067944" cy="305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Достижения членов Клуба</a:t>
            </a:r>
            <a:endParaRPr lang="ru-RU" dirty="0"/>
          </a:p>
        </p:txBody>
      </p:sp>
      <p:pic>
        <p:nvPicPr>
          <p:cNvPr id="4" name="Содержимое 3" descr="Гарцевич Л.А.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3424626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Золотова Н.Н. 201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844824"/>
            <a:ext cx="3502108" cy="4815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Калмыкова З.И.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276872"/>
            <a:ext cx="3456384" cy="4752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 членов Клуба</a:t>
            </a:r>
            <a:endParaRPr lang="ru-RU" dirty="0"/>
          </a:p>
        </p:txBody>
      </p:sp>
      <p:pic>
        <p:nvPicPr>
          <p:cNvPr id="4" name="Содержимое 3" descr="Золотова Н.Н.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24745"/>
            <a:ext cx="2664296" cy="3663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Калмыкова З.И.-201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412776"/>
            <a:ext cx="2736304" cy="376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Лукинов Ю.П.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276872"/>
            <a:ext cx="2598742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Малинин А.А.- 2017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924612"/>
            <a:ext cx="2860850" cy="3933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Тема:</a:t>
            </a:r>
            <a:br>
              <a:rPr lang="ru-RU" dirty="0" smtClean="0"/>
            </a:br>
            <a:r>
              <a:rPr lang="ru-RU" dirty="0" smtClean="0"/>
              <a:t>«Клубы по интересам – </a:t>
            </a:r>
            <a:br>
              <a:rPr lang="ru-RU" dirty="0" smtClean="0"/>
            </a:br>
            <a:r>
              <a:rPr lang="ru-RU" dirty="0" smtClean="0"/>
              <a:t>платформа для самореализации читателей» </a:t>
            </a:r>
            <a:endParaRPr lang="ru-RU" dirty="0"/>
          </a:p>
        </p:txBody>
      </p:sp>
      <p:pic>
        <p:nvPicPr>
          <p:cNvPr id="3" name="Рисунок 2" descr="Клубы по интереса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996952"/>
            <a:ext cx="5220072" cy="2827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6318556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Докладчик: </a:t>
            </a:r>
            <a:r>
              <a:rPr lang="ru-RU" sz="2400" b="1" dirty="0" err="1" smtClean="0">
                <a:solidFill>
                  <a:schemeClr val="bg1"/>
                </a:solidFill>
              </a:rPr>
              <a:t>Юношева</a:t>
            </a:r>
            <a:r>
              <a:rPr lang="ru-RU" sz="2400" b="1" dirty="0" smtClean="0">
                <a:solidFill>
                  <a:schemeClr val="bg1"/>
                </a:solidFill>
              </a:rPr>
              <a:t> Светлана Александровна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 членов Клуба</a:t>
            </a:r>
            <a:endParaRPr lang="ru-RU" dirty="0"/>
          </a:p>
        </p:txBody>
      </p:sp>
      <p:pic>
        <p:nvPicPr>
          <p:cNvPr id="4" name="Содержимое 3" descr="Лукинов Ю.П. Прелия им. Е. Слободянюк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3875616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Малинин А.А.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96752"/>
            <a:ext cx="3744416" cy="536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Поэтические сборники, в которые вошли стихи наших авторов </a:t>
            </a:r>
            <a:endParaRPr lang="ru-RU" dirty="0"/>
          </a:p>
        </p:txBody>
      </p:sp>
      <p:pic>
        <p:nvPicPr>
          <p:cNvPr id="4" name="Содержимое 3" descr="Сбрники, в которые вошли стихи наших поэто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484784"/>
            <a:ext cx="3888432" cy="5184576"/>
          </a:xfrm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7504" y="188640"/>
          <a:ext cx="8935285" cy="6552728"/>
        </p:xfrm>
        <a:graphic>
          <a:graphicData uri="http://schemas.openxmlformats.org/presentationml/2006/ole">
            <p:oleObj spid="_x0000_s2050" name="Acrobat Document" r:id="rId3" imgW="7991424" imgH="5667355" progId="AcroExch.Document.7">
              <p:embed/>
            </p:oleObj>
          </a:graphicData>
        </a:graphic>
      </p:graphicFrame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Клуб любителей поэзии «</a:t>
            </a:r>
            <a:r>
              <a:rPr lang="ru-RU" dirty="0" err="1" smtClean="0"/>
              <a:t>СТИХиЯ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Содержимое 5" descr="СТИХиЯ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600200"/>
            <a:ext cx="8568951" cy="5069160"/>
          </a:xfrm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Мы ждём вас!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Приглашаем желающих вступить в наш Клуб!</a:t>
            </a:r>
          </a:p>
          <a:p>
            <a:r>
              <a:rPr lang="ru-RU" dirty="0" smtClean="0"/>
              <a:t>Членом Клуба может стать каждый!</a:t>
            </a:r>
          </a:p>
          <a:p>
            <a:r>
              <a:rPr lang="ru-RU" dirty="0" smtClean="0"/>
              <a:t>Нужно просто прийти в библиотеку! </a:t>
            </a:r>
            <a:endParaRPr lang="ru-RU" dirty="0"/>
          </a:p>
        </p:txBody>
      </p:sp>
      <p:pic>
        <p:nvPicPr>
          <p:cNvPr id="4" name="Рисунок 3" descr="клу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284984"/>
            <a:ext cx="4824536" cy="321399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Спасибо за внимание! 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Село Барановское и его обитатели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31755" y="1600200"/>
            <a:ext cx="7080489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Литературная гостиная</a:t>
            </a:r>
            <a:endParaRPr lang="ru-RU" dirty="0"/>
          </a:p>
        </p:txBody>
      </p:sp>
      <p:pic>
        <p:nvPicPr>
          <p:cNvPr id="5" name="Содержимое 4" descr="Гостиная 3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Гостиная 3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268760"/>
            <a:ext cx="410445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Гостиная 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789040"/>
            <a:ext cx="4335032" cy="2831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Литературная гостиная</a:t>
            </a:r>
            <a:endParaRPr lang="ru-RU" dirty="0"/>
          </a:p>
        </p:txBody>
      </p:sp>
      <p:pic>
        <p:nvPicPr>
          <p:cNvPr id="7" name="Содержимое 6" descr="Гостина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2667298" cy="3556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Гостиная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96752"/>
            <a:ext cx="4272475" cy="3204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Гостиная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3501008"/>
            <a:ext cx="2340260" cy="3120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«Поэзии родник живой» </a:t>
            </a:r>
            <a:endParaRPr lang="ru-RU" dirty="0"/>
          </a:p>
        </p:txBody>
      </p:sp>
      <p:pic>
        <p:nvPicPr>
          <p:cNvPr id="4" name="Содержимое 3" descr="Сборник стихов в библиотек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268760"/>
            <a:ext cx="4608512" cy="5400600"/>
          </a:xfrm>
        </p:spPr>
      </p:pic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организации Клуба: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Объединить талантливых людей села для их самоутверждения и самореализации;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Продвигать разными способами их творчество;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Оказывать профессиональную помощь и поддержку в их творчестве, организовывая в рамках Клуба встречи с творческими людьми Воскресенского района и Московской области, а также творческие вечера самих членов Клуба.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Убедить людей, что их творчество нужно людям, что свои произведения надо публиковать и презентовать;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Организовывать для продвижения творчества земляков рекламные видеоролики, которые бы знакомили читателей и пользователей библиотеки, посетителей сайта нашей группы в социальных сетях с их творчеством;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Содействовать в участии желающих в районных, областных и всероссийских литературных конкурсах, а также в публикации их произведений в СМИ и на сайтах.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Заседания Клуба</a:t>
            </a:r>
            <a:endParaRPr lang="ru-RU" dirty="0"/>
          </a:p>
        </p:txBody>
      </p:sp>
      <p:pic>
        <p:nvPicPr>
          <p:cNvPr id="6" name="Содержимое 5" descr="Заседания клуба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3715080" cy="2786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Заседания клуба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96752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Заседания клуба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429000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Заседания Клуба</a:t>
            </a:r>
            <a:endParaRPr lang="ru-RU" dirty="0"/>
          </a:p>
        </p:txBody>
      </p:sp>
      <p:pic>
        <p:nvPicPr>
          <p:cNvPr id="4" name="Содержимое 3" descr="Заседания клуба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1268760"/>
            <a:ext cx="403244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Заседания клуба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250758"/>
            <a:ext cx="4056451" cy="304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Заседания клуба (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5" y="3573016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116</TotalTime>
  <Words>225</Words>
  <Application>Microsoft Office PowerPoint</Application>
  <PresentationFormat>Экран (4:3)</PresentationFormat>
  <Paragraphs>37</Paragraphs>
  <Slides>25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Апекс</vt:lpstr>
      <vt:lpstr>Acrobat Document</vt:lpstr>
      <vt:lpstr>Конференция 20 сентября 2017 года</vt:lpstr>
      <vt:lpstr>Тема: «Клубы по интересам –  платформа для самореализации читателей» </vt:lpstr>
      <vt:lpstr>Литературная гостиная</vt:lpstr>
      <vt:lpstr>Литературная гостиная</vt:lpstr>
      <vt:lpstr>«Поэзии родник живой» </vt:lpstr>
      <vt:lpstr>Цели организации Клуба: </vt:lpstr>
      <vt:lpstr>Задачи:</vt:lpstr>
      <vt:lpstr>Заседания Клуба</vt:lpstr>
      <vt:lpstr>Заседания Клуба</vt:lpstr>
      <vt:lpstr>Заседания Клуба</vt:lpstr>
      <vt:lpstr>Заседания Клуба</vt:lpstr>
      <vt:lpstr>Встречи в Клубе</vt:lpstr>
      <vt:lpstr>Творческие вечера и презентации книг</vt:lpstr>
      <vt:lpstr>Творческий вечер  Ольги Новиковой</vt:lpstr>
      <vt:lpstr>Слайд 15</vt:lpstr>
      <vt:lpstr>Участие в литературных конкурсах</vt:lpstr>
      <vt:lpstr>Интересные встречи</vt:lpstr>
      <vt:lpstr> Достижения членов Клуба</vt:lpstr>
      <vt:lpstr>Достижения членов Клуба</vt:lpstr>
      <vt:lpstr>Достижения членов Клуба</vt:lpstr>
      <vt:lpstr>Поэтические сборники, в которые вошли стихи наших авторов </vt:lpstr>
      <vt:lpstr>Слайд 22</vt:lpstr>
      <vt:lpstr>Клуб любителей поэзии «СТИХиЯ»</vt:lpstr>
      <vt:lpstr>Мы ждём вас!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«Село Барановское,  и его обитатели»</dc:title>
  <dc:creator>user</dc:creator>
  <cp:lastModifiedBy>user</cp:lastModifiedBy>
  <cp:revision>15</cp:revision>
  <dcterms:created xsi:type="dcterms:W3CDTF">2017-09-06T09:50:39Z</dcterms:created>
  <dcterms:modified xsi:type="dcterms:W3CDTF">2017-09-08T09:09:20Z</dcterms:modified>
</cp:coreProperties>
</file>