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25" d="100"/>
          <a:sy n="25" d="100"/>
        </p:scale>
        <p:origin x="-2184" y="-17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D0B50B-66D2-4098-88A3-409EC1C7A0D2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943131-2EC0-4187-8D4B-1B32AB866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Клуб «Надежда»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Докладчик: </a:t>
            </a:r>
            <a:r>
              <a:rPr lang="ru-RU" dirty="0" err="1" smtClean="0"/>
              <a:t>Дремайлова</a:t>
            </a:r>
            <a:r>
              <a:rPr lang="ru-RU" dirty="0" smtClean="0"/>
              <a:t> Надежда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Надежда\27 мая 2011г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345"/>
            <a:ext cx="8064896" cy="493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Надежда\1 заседание клуба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024131" cy="547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Надежда\встреча 2011г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18" y="0"/>
            <a:ext cx="9028282" cy="571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адежда\ТРИ СПАСА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740352" cy="495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Надежда\ТРИ СПАСА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044608" cy="637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адежда\S215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60" y="548680"/>
            <a:ext cx="8247240" cy="549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Надежда\S215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375" cy="606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ользователь\Desktop\Надежда\DSCN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152896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Надежда\20170727_18343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31" y="0"/>
            <a:ext cx="8505169" cy="637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Надежда\20170708_15214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425018" cy="515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4058657</TotalTime>
  <Words>9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Клуб «Надежда»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«Надежда»</dc:title>
  <dc:creator>Пользователь</dc:creator>
  <cp:lastModifiedBy>123</cp:lastModifiedBy>
  <cp:revision>5</cp:revision>
  <dcterms:created xsi:type="dcterms:W3CDTF">2009-12-31T21:01:57Z</dcterms:created>
  <dcterms:modified xsi:type="dcterms:W3CDTF">2017-09-19T11:28:03Z</dcterms:modified>
</cp:coreProperties>
</file>