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8" autoAdjust="0"/>
  </p:normalViewPr>
  <p:slideViewPr>
    <p:cSldViewPr>
      <p:cViewPr varScale="1">
        <p:scale>
          <a:sx n="88" d="100"/>
          <a:sy n="88" d="100"/>
        </p:scale>
        <p:origin x="-96" y="-4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1A3F7-CCD4-4FCC-AD4D-2884FB995B49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C7BB02-44C6-4B26-BA26-623919F55D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029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7BB02-44C6-4B26-BA26-623919F55D8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23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BB77-F349-4064-8D33-45730832B2BC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A81D299-E33D-420A-AC8F-0F0CEACA9B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BB77-F349-4064-8D33-45730832B2BC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1D299-E33D-420A-AC8F-0F0CEACA9B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BB77-F349-4064-8D33-45730832B2BC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1D299-E33D-420A-AC8F-0F0CEACA9B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BB77-F349-4064-8D33-45730832B2BC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A81D299-E33D-420A-AC8F-0F0CEACA9B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BB77-F349-4064-8D33-45730832B2BC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1D299-E33D-420A-AC8F-0F0CEACA9BC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BB77-F349-4064-8D33-45730832B2BC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1D299-E33D-420A-AC8F-0F0CEACA9B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BB77-F349-4064-8D33-45730832B2BC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4A81D299-E33D-420A-AC8F-0F0CEACA9BC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BB77-F349-4064-8D33-45730832B2BC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1D299-E33D-420A-AC8F-0F0CEACA9B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BB77-F349-4064-8D33-45730832B2BC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1D299-E33D-420A-AC8F-0F0CEACA9B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BB77-F349-4064-8D33-45730832B2BC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1D299-E33D-420A-AC8F-0F0CEACA9B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BB77-F349-4064-8D33-45730832B2BC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1D299-E33D-420A-AC8F-0F0CEACA9BCA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456BB77-F349-4064-8D33-45730832B2BC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A81D299-E33D-420A-AC8F-0F0CEACA9BC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412776"/>
            <a:ext cx="7772400" cy="1828800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412776"/>
            <a:ext cx="8458200" cy="4464496"/>
          </a:xfrm>
        </p:spPr>
        <p:txBody>
          <a:bodyPr>
            <a:normAutofit fontScale="85000" lnSpcReduction="20000"/>
          </a:bodyPr>
          <a:lstStyle/>
          <a:p>
            <a:pPr algn="ctr"/>
            <a:endParaRPr lang="ru-RU" sz="2900" dirty="0" smtClean="0">
              <a:latin typeface="Arial Black" panose="020B0A04020102020204" pitchFamily="34" charset="0"/>
            </a:endParaRPr>
          </a:p>
          <a:p>
            <a:pPr algn="ctr"/>
            <a:endParaRPr lang="ru-RU" sz="2900" dirty="0">
              <a:latin typeface="Arial Black" panose="020B0A04020102020204" pitchFamily="34" charset="0"/>
            </a:endParaRPr>
          </a:p>
          <a:p>
            <a:pPr algn="ctr"/>
            <a:r>
              <a:rPr lang="ru-RU" sz="2900" dirty="0" smtClean="0">
                <a:latin typeface="Arial Black" panose="020B0A04020102020204" pitchFamily="34" charset="0"/>
              </a:rPr>
              <a:t>ГОРОДСКАЯ </a:t>
            </a:r>
            <a:r>
              <a:rPr lang="ru-RU" sz="2900" dirty="0">
                <a:latin typeface="Arial Black" panose="020B0A04020102020204" pitchFamily="34" charset="0"/>
              </a:rPr>
              <a:t>БИБЛИОТЕКА-ФИЛИАЛ 15</a:t>
            </a:r>
          </a:p>
          <a:p>
            <a:pPr algn="ctr"/>
            <a:r>
              <a:rPr lang="ru-RU" sz="2900" dirty="0" smtClean="0">
                <a:latin typeface="Arial Black" panose="020B0A04020102020204" pitchFamily="34" charset="0"/>
              </a:rPr>
              <a:t>ТЕМА </a:t>
            </a:r>
            <a:r>
              <a:rPr lang="ru-RU" sz="2900" dirty="0">
                <a:latin typeface="Arial Black" panose="020B0A04020102020204" pitchFamily="34" charset="0"/>
              </a:rPr>
              <a:t>ВЫСТУПЛЕНИЯ:</a:t>
            </a:r>
          </a:p>
          <a:p>
            <a:pPr algn="ctr"/>
            <a:endParaRPr lang="ru-RU" sz="40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4700" dirty="0" smtClean="0">
                <a:latin typeface="Arial Black" panose="020B0A04020102020204" pitchFamily="34" charset="0"/>
              </a:rPr>
              <a:t>БИБЛИОТЕКА   </a:t>
            </a:r>
            <a:r>
              <a:rPr lang="ru-RU" sz="4700" dirty="0">
                <a:latin typeface="Arial Black" panose="020B0A04020102020204" pitchFamily="34" charset="0"/>
              </a:rPr>
              <a:t>И  МОЛОДЕЖЬ:</a:t>
            </a:r>
          </a:p>
          <a:p>
            <a:pPr algn="ctr"/>
            <a:r>
              <a:rPr lang="ru-RU" sz="4700" dirty="0">
                <a:latin typeface="Arial Black" panose="020B0A04020102020204" pitchFamily="34" charset="0"/>
              </a:rPr>
              <a:t> НОВЫЕ ПОДХОДЫ В РАБОТЕ С </a:t>
            </a:r>
            <a:r>
              <a:rPr lang="ru-RU" sz="4700" dirty="0" smtClean="0">
                <a:latin typeface="Arial Black" panose="020B0A04020102020204" pitchFamily="34" charset="0"/>
              </a:rPr>
              <a:t>МОЛОДЕЖЬЮ</a:t>
            </a:r>
            <a:endParaRPr lang="ru-RU" sz="4700" dirty="0">
              <a:latin typeface="Arial Black" panose="020B0A04020102020204" pitchFamily="34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88640"/>
            <a:ext cx="2232248" cy="1800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84655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0267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День молодого избирателя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" y="1628800"/>
            <a:ext cx="4534892" cy="340116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703" y="2276872"/>
            <a:ext cx="4515081" cy="3386311"/>
          </a:xfrm>
        </p:spPr>
      </p:pic>
    </p:spTree>
    <p:extLst>
      <p:ext uri="{BB962C8B-B14F-4D97-AF65-F5344CB8AC3E}">
        <p14:creationId xmlns:p14="http://schemas.microsoft.com/office/powerpoint/2010/main" val="301220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43"/>
            <a:ext cx="9118646" cy="6838984"/>
          </a:xfrm>
        </p:spPr>
      </p:pic>
    </p:spTree>
    <p:extLst>
      <p:ext uri="{BB962C8B-B14F-4D97-AF65-F5344CB8AC3E}">
        <p14:creationId xmlns:p14="http://schemas.microsoft.com/office/powerpoint/2010/main" val="233757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>Литературное театрализованное представление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3600400" cy="54006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686" y="1268760"/>
            <a:ext cx="3996444" cy="5328592"/>
          </a:xfrm>
        </p:spPr>
      </p:pic>
    </p:spTree>
    <p:extLst>
      <p:ext uri="{BB962C8B-B14F-4D97-AF65-F5344CB8AC3E}">
        <p14:creationId xmlns:p14="http://schemas.microsoft.com/office/powerpoint/2010/main" val="133088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 200-летию со дня рождения Лермонтова М.Ю.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8" y="1340768"/>
            <a:ext cx="4428492" cy="295232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367789"/>
            <a:ext cx="4716016" cy="3144011"/>
          </a:xfrm>
        </p:spPr>
      </p:pic>
    </p:spTree>
    <p:extLst>
      <p:ext uri="{BB962C8B-B14F-4D97-AF65-F5344CB8AC3E}">
        <p14:creationId xmlns:p14="http://schemas.microsoft.com/office/powerpoint/2010/main" val="379262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95428" cy="299695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-7573"/>
            <a:ext cx="4536504" cy="302433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6952"/>
            <a:ext cx="4932040" cy="34563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710" y="3024336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9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1" name="Объект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364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 100-летию </a:t>
            </a:r>
            <a:r>
              <a:rPr lang="ru-RU" dirty="0" err="1" smtClean="0"/>
              <a:t>симонова</a:t>
            </a:r>
            <a:r>
              <a:rPr lang="ru-RU" dirty="0" smtClean="0"/>
              <a:t> </a:t>
            </a:r>
            <a:r>
              <a:rPr lang="ru-RU" dirty="0" err="1" smtClean="0"/>
              <a:t>К.м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4438881" cy="332916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76872"/>
            <a:ext cx="4515081" cy="3386311"/>
          </a:xfrm>
        </p:spPr>
      </p:pic>
    </p:spTree>
    <p:extLst>
      <p:ext uri="{BB962C8B-B14F-4D97-AF65-F5344CB8AC3E}">
        <p14:creationId xmlns:p14="http://schemas.microsoft.com/office/powerpoint/2010/main" val="342418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75"/>
            <a:ext cx="4355976" cy="326698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4427984" cy="332098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360" y="3423118"/>
            <a:ext cx="4475989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74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Лучший читатель года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" y="1340768"/>
            <a:ext cx="4630903" cy="347317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068960"/>
            <a:ext cx="4628852" cy="3543647"/>
          </a:xfrm>
        </p:spPr>
      </p:pic>
    </p:spTree>
    <p:extLst>
      <p:ext uri="{BB962C8B-B14F-4D97-AF65-F5344CB8AC3E}">
        <p14:creationId xmlns:p14="http://schemas.microsoft.com/office/powerpoint/2010/main" val="348803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45152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908720"/>
            <a:ext cx="8686800" cy="57606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i="1" dirty="0" smtClean="0"/>
              <a:t>Книга</a:t>
            </a:r>
          </a:p>
          <a:p>
            <a:pPr algn="ctr"/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Читатель</a:t>
            </a:r>
          </a:p>
          <a:p>
            <a:pPr marL="0" indent="0">
              <a:buNone/>
            </a:pPr>
            <a:r>
              <a:rPr lang="ru-RU" sz="1800" dirty="0" smtClean="0"/>
              <a:t> </a:t>
            </a:r>
          </a:p>
          <a:p>
            <a:pPr marL="0" indent="0">
              <a:buNone/>
            </a:pPr>
            <a:r>
              <a:rPr lang="ru-RU" sz="2000" b="1" dirty="0" smtClean="0"/>
              <a:t>    Молодое поколение                                           Взрослое поколение</a:t>
            </a:r>
          </a:p>
          <a:p>
            <a:pPr marL="0" indent="0">
              <a:buNone/>
            </a:pPr>
            <a:r>
              <a:rPr lang="ru-RU" sz="2000" b="1" dirty="0" smtClean="0"/>
              <a:t>      (</a:t>
            </a:r>
            <a:r>
              <a:rPr lang="ru-RU" sz="2000" b="1" dirty="0" err="1" smtClean="0"/>
              <a:t>телекомпьютерное</a:t>
            </a:r>
            <a:r>
              <a:rPr lang="ru-RU" sz="2000" b="1" dirty="0" smtClean="0"/>
              <a:t>)                                                           (книжное)</a:t>
            </a:r>
          </a:p>
          <a:p>
            <a:endParaRPr lang="ru-RU" sz="1800" dirty="0" smtClean="0"/>
          </a:p>
          <a:p>
            <a:pPr marL="0" indent="0">
              <a:buNone/>
            </a:pPr>
            <a:r>
              <a:rPr lang="ru-RU" sz="2000" b="1" dirty="0" smtClean="0"/>
              <a:t>    Увидеть, развлечься, участвовать                                     Чтение</a:t>
            </a:r>
          </a:p>
          <a:p>
            <a:pPr marL="457200" lvl="1" indent="0" algn="ctr">
              <a:buNone/>
            </a:pPr>
            <a:endParaRPr lang="ru-RU" sz="1800" dirty="0" smtClean="0"/>
          </a:p>
          <a:p>
            <a:pPr marL="457200" lvl="1" indent="0" algn="ctr">
              <a:buNone/>
            </a:pPr>
            <a:r>
              <a:rPr lang="ru-RU" sz="2000" b="1" dirty="0" smtClean="0"/>
              <a:t>Образовательная               Нравственная</a:t>
            </a:r>
          </a:p>
          <a:p>
            <a:pPr marL="457200" lvl="1" indent="0" algn="ctr">
              <a:buNone/>
            </a:pPr>
            <a:endParaRPr lang="ru-RU" sz="1800" dirty="0"/>
          </a:p>
          <a:p>
            <a:pPr marL="457200" lvl="1" indent="0" algn="ctr">
              <a:buNone/>
            </a:pPr>
            <a:r>
              <a:rPr lang="ru-RU" sz="3600" b="1" i="1" dirty="0" smtClean="0"/>
              <a:t>Книга</a:t>
            </a:r>
          </a:p>
          <a:p>
            <a:endParaRPr lang="ru-RU" sz="1800" b="1" dirty="0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4716016" y="1412776"/>
            <a:ext cx="0" cy="720080"/>
          </a:xfrm>
          <a:prstGeom prst="straightConnector1">
            <a:avLst/>
          </a:prstGeom>
          <a:ln w="1587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2627784" y="2636912"/>
            <a:ext cx="1728192" cy="43204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5364088" y="2636912"/>
            <a:ext cx="1224136" cy="43204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4692658" y="5013176"/>
            <a:ext cx="792088" cy="0"/>
          </a:xfrm>
          <a:prstGeom prst="straightConnector1">
            <a:avLst/>
          </a:prstGeom>
          <a:ln w="158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798660" y="4386201"/>
            <a:ext cx="1512155" cy="536754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7596336" y="4490907"/>
            <a:ext cx="648072" cy="43204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5364088" y="4295703"/>
            <a:ext cx="2094160" cy="0"/>
          </a:xfrm>
          <a:prstGeom prst="straightConnector1">
            <a:avLst/>
          </a:prstGeom>
          <a:ln w="158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8460432" y="3562316"/>
            <a:ext cx="360040" cy="639071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755576" y="3771038"/>
            <a:ext cx="360040" cy="306034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3582361" y="5171612"/>
            <a:ext cx="576064" cy="523757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>
            <a:off x="5652120" y="5171612"/>
            <a:ext cx="552324" cy="559761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2532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4" y="116632"/>
            <a:ext cx="4704523" cy="352839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098329"/>
            <a:ext cx="5012895" cy="3759671"/>
          </a:xfrm>
        </p:spPr>
      </p:pic>
    </p:spTree>
    <p:extLst>
      <p:ext uri="{BB962C8B-B14F-4D97-AF65-F5344CB8AC3E}">
        <p14:creationId xmlns:p14="http://schemas.microsoft.com/office/powerpoint/2010/main" val="87868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5852120"/>
          </a:xfrm>
        </p:spPr>
        <p:txBody>
          <a:bodyPr>
            <a:normAutofit/>
          </a:bodyPr>
          <a:lstStyle/>
          <a:p>
            <a:pPr algn="ctr"/>
            <a:r>
              <a:rPr lang="ru-RU" sz="8800" dirty="0" smtClean="0"/>
              <a:t>Спасибо за внимание!</a:t>
            </a:r>
            <a:endParaRPr lang="ru-RU" sz="8800" dirty="0"/>
          </a:p>
        </p:txBody>
      </p:sp>
    </p:spTree>
    <p:extLst>
      <p:ext uri="{BB962C8B-B14F-4D97-AF65-F5344CB8AC3E}">
        <p14:creationId xmlns:p14="http://schemas.microsoft.com/office/powerpoint/2010/main" val="165427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Интеллектуальные игры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44824"/>
            <a:ext cx="4392488" cy="329436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917" y="1844824"/>
            <a:ext cx="4416491" cy="3312368"/>
          </a:xfrm>
        </p:spPr>
      </p:pic>
    </p:spTree>
    <p:extLst>
      <p:ext uri="{BB962C8B-B14F-4D97-AF65-F5344CB8AC3E}">
        <p14:creationId xmlns:p14="http://schemas.microsoft.com/office/powerpoint/2010/main" val="55773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Брейн</a:t>
            </a:r>
            <a:r>
              <a:rPr lang="ru-RU" dirty="0" smtClean="0"/>
              <a:t>-Ринг «</a:t>
            </a:r>
            <a:r>
              <a:rPr lang="ru-RU" dirty="0" err="1" smtClean="0"/>
              <a:t>Человек+природа</a:t>
            </a:r>
            <a:r>
              <a:rPr lang="ru-RU" dirty="0" smtClean="0"/>
              <a:t>=21 век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16832"/>
            <a:ext cx="4342871" cy="325715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89" y="1916832"/>
            <a:ext cx="4608512" cy="3456384"/>
          </a:xfrm>
        </p:spPr>
      </p:pic>
    </p:spTree>
    <p:extLst>
      <p:ext uri="{BB962C8B-B14F-4D97-AF65-F5344CB8AC3E}">
        <p14:creationId xmlns:p14="http://schemas.microsoft.com/office/powerpoint/2010/main" val="289555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4" y="332656"/>
            <a:ext cx="4512501" cy="338437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338" y="2132856"/>
            <a:ext cx="4512502" cy="3384376"/>
          </a:xfrm>
        </p:spPr>
      </p:pic>
    </p:spTree>
    <p:extLst>
      <p:ext uri="{BB962C8B-B14F-4D97-AF65-F5344CB8AC3E}">
        <p14:creationId xmlns:p14="http://schemas.microsoft.com/office/powerpoint/2010/main" val="82587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2"/>
            <a:ext cx="8626235" cy="6469676"/>
          </a:xfrm>
        </p:spPr>
      </p:pic>
    </p:spTree>
    <p:extLst>
      <p:ext uri="{BB962C8B-B14F-4D97-AF65-F5344CB8AC3E}">
        <p14:creationId xmlns:p14="http://schemas.microsoft.com/office/powerpoint/2010/main" val="176848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Cambria" panose="02040503050406030204" pitchFamily="18" charset="0"/>
              </a:rPr>
              <a:t>«Колесо удачи» </a:t>
            </a: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6752"/>
            <a:ext cx="4608513" cy="345638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551" y="3429000"/>
            <a:ext cx="4572002" cy="3429000"/>
          </a:xfrm>
        </p:spPr>
      </p:pic>
    </p:spTree>
    <p:extLst>
      <p:ext uri="{BB962C8B-B14F-4D97-AF65-F5344CB8AC3E}">
        <p14:creationId xmlns:p14="http://schemas.microsoft.com/office/powerpoint/2010/main" val="135710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" y="0"/>
            <a:ext cx="4492352" cy="33692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0"/>
            <a:ext cx="4498909" cy="337418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016" y="3275601"/>
            <a:ext cx="4968552" cy="372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2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27984" cy="332098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4608512" cy="334837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8" y="3356993"/>
            <a:ext cx="4668009" cy="35010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990" y="3356993"/>
            <a:ext cx="4668009" cy="350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7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72</TotalTime>
  <Words>79</Words>
  <Application>Microsoft Office PowerPoint</Application>
  <PresentationFormat>Экран (4:3)</PresentationFormat>
  <Paragraphs>30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Трек</vt:lpstr>
      <vt:lpstr> </vt:lpstr>
      <vt:lpstr>Презентация PowerPoint</vt:lpstr>
      <vt:lpstr>Интеллектуальные игры</vt:lpstr>
      <vt:lpstr>Брейн-Ринг «Человек+природа=21 век</vt:lpstr>
      <vt:lpstr>Презентация PowerPoint</vt:lpstr>
      <vt:lpstr>Презентация PowerPoint</vt:lpstr>
      <vt:lpstr>«Колесо удачи» </vt:lpstr>
      <vt:lpstr>Презентация PowerPoint</vt:lpstr>
      <vt:lpstr>Презентация PowerPoint</vt:lpstr>
      <vt:lpstr>Презентация PowerPoint</vt:lpstr>
      <vt:lpstr>День молодого избирателя</vt:lpstr>
      <vt:lpstr>Презентация PowerPoint</vt:lpstr>
      <vt:lpstr>Литературное театрализованное представление</vt:lpstr>
      <vt:lpstr>К 200-летию со дня рождения Лермонтова М.Ю.</vt:lpstr>
      <vt:lpstr>Презентация PowerPoint</vt:lpstr>
      <vt:lpstr>Презентация PowerPoint</vt:lpstr>
      <vt:lpstr>К 100-летию симонова К.м.</vt:lpstr>
      <vt:lpstr>Презентация PowerPoint</vt:lpstr>
      <vt:lpstr>Лучший читатель года</vt:lpstr>
      <vt:lpstr>Презентация PowerPoint</vt:lpstr>
      <vt:lpstr>Спасибо за внимание!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user</dc:creator>
  <cp:lastModifiedBy>user</cp:lastModifiedBy>
  <cp:revision>9</cp:revision>
  <dcterms:created xsi:type="dcterms:W3CDTF">2017-09-13T11:46:10Z</dcterms:created>
  <dcterms:modified xsi:type="dcterms:W3CDTF">2017-09-13T12:58:21Z</dcterms:modified>
</cp:coreProperties>
</file>